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-24-0055-00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4-0175-00-0jtc-agenda-for-march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March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March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Mar 2024, 4-6 pm MST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11-24-0175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ballots, AG4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102 standards through to PSDO ratification with 49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94833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Aft>
                <a:spcPts val="600"/>
              </a:spcAft>
              <a:defRPr/>
            </a:pPr>
            <a:r>
              <a:rPr lang="en-AU" sz="1800" kern="0" dirty="0"/>
              <a:t>IEEE 802.3-2022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  <a:endParaRPr lang="en-AU" kern="0" dirty="0">
              <a:solidFill>
                <a:srgbClr val="FF0000"/>
              </a:solidFill>
            </a:endParaRP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  <a:endParaRPr lang="en-AU" dirty="0">
              <a:highlight>
                <a:srgbClr val="FFFF00"/>
              </a:highlight>
            </a:endParaRP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discussions are not apparently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802.11-2020 was allegedly blocked by IPR issue</a:t>
            </a:r>
          </a:p>
          <a:p>
            <a:pPr lvl="2"/>
            <a:r>
              <a:rPr lang="en-AU" dirty="0"/>
              <a:t>802.3-Rev 60-day pre-ballot cancelled but new ballot initiated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1905000"/>
            <a:ext cx="76200" cy="15240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434</Words>
  <Application>Microsoft Macintosh PowerPoint</Application>
  <PresentationFormat>On-screen Show (4:3)</PresentationFormat>
  <Paragraphs>127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March 2024 opening report for EC</vt:lpstr>
      <vt:lpstr>The IEEE 802 JTC1 SC has one slot at the March 2024 mixed-mode plenary meeting</vt:lpstr>
      <vt:lpstr>IEEE 802 has sent 102 standards through to PSDO ratification with 49 in-process</vt:lpstr>
      <vt:lpstr>A large number of IEEE 802 submissions ought to be in the PSDO balloting &amp; publication process - but</vt:lpstr>
      <vt:lpstr>The 802.11 IPR issue is not yet resolved and discussions are not apparently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2024-03-10T15:17:11Z</dcterms:modified>
</cp:coreProperties>
</file>