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7" r:id="rId3"/>
    <p:sldId id="1719" r:id="rId4"/>
    <p:sldId id="1722" r:id="rId5"/>
    <p:sldId id="1723" r:id="rId6"/>
    <p:sldId id="1724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8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2232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3" y="6475413"/>
            <a:ext cx="13306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7359" y="363379"/>
            <a:ext cx="32781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-24-0055-01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4-0175-00-0jtc-agenda-for-march-2024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00-08-0jtc-response-to-comments-on-802-11ax-in-60-day-ballot.docx" TargetMode="External"/><Relationship Id="rId2" Type="http://schemas.openxmlformats.org/officeDocument/2006/relationships/hyperlink" Target="https://mentor.ieee.org/802.11/dcn/21/11-22-0242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March 2024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11 March 2023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2670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6670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March 2024 mixed-mode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6670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12 Mar 2024, 4-6 pm MDT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11-24-0175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January 2024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Nov 2020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802.3 and 802.11 IPR related issue</a:t>
            </a:r>
          </a:p>
          <a:p>
            <a:pPr lvl="1"/>
            <a:r>
              <a:rPr lang="en-AU" dirty="0"/>
              <a:t>Review SC6 activities, including</a:t>
            </a:r>
          </a:p>
          <a:p>
            <a:pPr lvl="2"/>
            <a:r>
              <a:rPr lang="en-AU" dirty="0"/>
              <a:t>IPR issues and ballots, AG4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102 standards through to PSDO ratification with 51 in-process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3E48A27-67E1-4913-B2DA-09E254BFEF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977043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51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63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74725" y="5668963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343413" y="2070117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2">
              <a:spcAft>
                <a:spcPts val="600"/>
              </a:spcAft>
              <a:defRPr/>
            </a:pPr>
            <a:r>
              <a:rPr lang="en-AU" sz="1800" kern="0" dirty="0"/>
              <a:t>IEEE 802.3-2022</a:t>
            </a:r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802.1Qcz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802.1AEdk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802.15.4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IEEEE 802.15.9</a:t>
            </a:r>
            <a:endParaRPr lang="en-AU" kern="0" dirty="0">
              <a:solidFill>
                <a:srgbClr val="FF0000"/>
              </a:solidFill>
            </a:endParaRPr>
          </a:p>
          <a:p>
            <a:pPr marL="184150" lvl="2" indent="0">
              <a:spcBef>
                <a:spcPts val="200"/>
              </a:spcBef>
              <a:buNone/>
              <a:defRPr/>
            </a:pPr>
            <a:endParaRPr lang="en-AU" sz="1800" kern="0" dirty="0"/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1">
              <a:defRPr/>
            </a:pPr>
            <a:r>
              <a:rPr lang="en-AU" sz="1800" kern="0" dirty="0"/>
              <a:t>Waiting for ballot</a:t>
            </a:r>
          </a:p>
          <a:p>
            <a:pPr lvl="2">
              <a:defRPr/>
            </a:pPr>
            <a:r>
              <a:rPr lang="en-AU" kern="0" dirty="0"/>
              <a:t>Many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67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Nothing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defRPr/>
            </a:pPr>
            <a:r>
              <a:rPr lang="en-AU" sz="1800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Nothing</a:t>
            </a:r>
          </a:p>
          <a:p>
            <a:pPr lvl="1">
              <a:defRPr/>
            </a:pPr>
            <a:r>
              <a:rPr lang="en-AU" sz="1800" kern="0" dirty="0"/>
              <a:t>Published</a:t>
            </a: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752613" y="2083904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802.11ba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802.15.4w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802.15.4z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802.15.4aa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802.15.3d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803.15.3e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803.15.3f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802.11 IPR issue is not yet resolved and discussions are not apparently progressing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Negative LOAs on various 802.11 amendments have become an issue</a:t>
            </a:r>
          </a:p>
          <a:p>
            <a:pPr lvl="2"/>
            <a:r>
              <a:rPr lang="en-AU" dirty="0"/>
              <a:t>802.11ax passed 60-day ballot but is blocked by IPR issue</a:t>
            </a:r>
          </a:p>
          <a:p>
            <a:pPr lvl="2"/>
            <a:r>
              <a:rPr lang="en-AU" dirty="0"/>
              <a:t>802.11ay failed 60-day ballot and will need to restart process</a:t>
            </a:r>
          </a:p>
          <a:p>
            <a:pPr lvl="2"/>
            <a:r>
              <a:rPr lang="en-AU" dirty="0"/>
              <a:t>802.11ba is blocked </a:t>
            </a:r>
            <a:r>
              <a:rPr lang="en-AU" i="1" dirty="0"/>
              <a:t>at the starting gate</a:t>
            </a:r>
            <a:r>
              <a:rPr lang="en-AU" dirty="0"/>
              <a:t>!</a:t>
            </a:r>
          </a:p>
          <a:p>
            <a:pPr lvl="2"/>
            <a:r>
              <a:rPr lang="en-AU" dirty="0"/>
              <a:t>802.11-2020 was allegedly blocked by IPR issue</a:t>
            </a:r>
          </a:p>
          <a:p>
            <a:pPr lvl="2"/>
            <a:r>
              <a:rPr lang="en-AU" dirty="0"/>
              <a:t>802.3-Rev 60-day pre-ballot cancelled but new ballot initiated</a:t>
            </a:r>
          </a:p>
          <a:p>
            <a:pPr lvl="1"/>
            <a:r>
              <a:rPr lang="en-AU" dirty="0"/>
              <a:t>In late 2021, responses to the 802.11ax ballot were sent to:</a:t>
            </a:r>
          </a:p>
          <a:p>
            <a:pPr lvl="2"/>
            <a:r>
              <a:rPr lang="en-AU" dirty="0"/>
              <a:t>ISO from IEEE SA President wrt IPR issues</a:t>
            </a:r>
          </a:p>
          <a:p>
            <a:pPr lvl="3"/>
            <a:r>
              <a:rPr lang="en-AU" dirty="0"/>
              <a:t>Text available in </a:t>
            </a:r>
            <a:r>
              <a:rPr lang="en-AU" dirty="0">
                <a:hlinkClick r:id="rId2"/>
              </a:rPr>
              <a:t>11-22-0242</a:t>
            </a:r>
            <a:endParaRPr lang="en-AU" dirty="0"/>
          </a:p>
          <a:p>
            <a:pPr lvl="2"/>
            <a:r>
              <a:rPr lang="en-AU" dirty="0"/>
              <a:t>SC6 from IEEE 802 wrt technical (security) issues…</a:t>
            </a:r>
          </a:p>
          <a:p>
            <a:pPr lvl="3"/>
            <a:r>
              <a:rPr lang="en-AU" dirty="0"/>
              <a:t>See </a:t>
            </a:r>
            <a:r>
              <a:rPr lang="en-AU" dirty="0">
                <a:hlinkClick r:id="rId3"/>
              </a:rPr>
              <a:t>11-21-1400-08</a:t>
            </a:r>
            <a:r>
              <a:rPr lang="en-AU" dirty="0"/>
              <a:t> </a:t>
            </a:r>
          </a:p>
          <a:p>
            <a:pPr lvl="1"/>
            <a:r>
              <a:rPr lang="en-AU" dirty="0"/>
              <a:t>WG1 Convenor has offered some alarming suggestions about the PSDO Agreement in light of the IPR issues</a:t>
            </a:r>
          </a:p>
          <a:p>
            <a:pPr lvl="2"/>
            <a:endParaRPr lang="en-AU" i="1" dirty="0"/>
          </a:p>
          <a:p>
            <a:pPr lvl="2"/>
            <a:endParaRPr lang="en-AU" i="1" dirty="0"/>
          </a:p>
          <a:p>
            <a:pPr lvl="3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3779" y="6477000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0B123D4-7329-4D7B-8A4C-2B3A53BFFF5D}"/>
              </a:ext>
            </a:extLst>
          </p:cNvPr>
          <p:cNvSpPr/>
          <p:nvPr/>
        </p:nvSpPr>
        <p:spPr bwMode="auto">
          <a:xfrm>
            <a:off x="6705600" y="1905000"/>
            <a:ext cx="45719" cy="1219200"/>
          </a:xfrm>
          <a:prstGeom prst="rightBrac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5D53E0-ECAF-4AD0-8DA5-EDBBECC845CF}"/>
              </a:ext>
            </a:extLst>
          </p:cNvPr>
          <p:cNvSpPr txBox="1"/>
          <p:nvPr/>
        </p:nvSpPr>
        <p:spPr>
          <a:xfrm>
            <a:off x="6858000" y="2022901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rgbClr val="FF0000"/>
                </a:solidFill>
                <a:latin typeface="+mj-lt"/>
              </a:rPr>
              <a:t>Require IPR issue to be resolved</a:t>
            </a:r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JTC 1 / SC 6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173038" marR="0" indent="-173038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During the January JTC1 SC session, a motion was made by Paul </a:t>
            </a:r>
            <a:r>
              <a:rPr lang="en-US" dirty="0" err="1"/>
              <a:t>Nikolich</a:t>
            </a:r>
            <a:r>
              <a:rPr lang="en-US" dirty="0"/>
              <a:t> and seconded by David Law. It said, “Move to recommend to the IEEE 802 Executive Committee that: </a:t>
            </a:r>
          </a:p>
          <a:p>
            <a:pPr lvl="2"/>
            <a:r>
              <a:rPr lang="en-AU" dirty="0"/>
              <a:t>Any IEEE 802 participants active in AG4 withdraw.</a:t>
            </a:r>
          </a:p>
          <a:p>
            <a:pPr lvl="2"/>
            <a:r>
              <a:rPr lang="en-AU" dirty="0"/>
              <a:t>Inform AG4 that IEEE 802 is withdrawing via a liaison letter.”</a:t>
            </a:r>
          </a:p>
          <a:p>
            <a:pPr lvl="2"/>
            <a:r>
              <a:rPr lang="en-AU" dirty="0"/>
              <a:t>The motion pass on a vote of 11/0/0.</a:t>
            </a:r>
          </a:p>
          <a:p>
            <a:pPr lvl="1" indent="-173038"/>
            <a:r>
              <a:rPr lang="en-AU" b="1" dirty="0">
                <a:ea typeface="+mn-ea"/>
                <a:cs typeface="+mn-cs"/>
              </a:rPr>
              <a:t>I intend to draw up such a liaison letter and then make </a:t>
            </a:r>
            <a:r>
              <a:rPr lang="en-AU" b="1" dirty="0"/>
              <a:t>a motion to send the letter during the closing plenary session.</a:t>
            </a:r>
          </a:p>
          <a:p>
            <a:pPr lvl="2"/>
            <a:endParaRPr lang="en-AU" i="1" dirty="0"/>
          </a:p>
          <a:p>
            <a:pPr lvl="3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3779" y="6477000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069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534</Words>
  <Application>Microsoft Macintosh PowerPoint</Application>
  <PresentationFormat>On-screen Show (4:3)</PresentationFormat>
  <Paragraphs>135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IEEE 802 JTC1 Standing Committee March 2024 opening report for EC</vt:lpstr>
      <vt:lpstr>The IEEE 802 JTC1 SC has one slot at the March 2024 mixed-mode plenary meeting</vt:lpstr>
      <vt:lpstr>IEEE 802 has sent 102 standards through to PSDO ratification with 51 in-process</vt:lpstr>
      <vt:lpstr>A large number of IEEE 802 submissions ought to be in the PSDO balloting &amp; publication process - but</vt:lpstr>
      <vt:lpstr>The 802.11 IPR issue is not yet resolved and discussions are not apparently progressing</vt:lpstr>
      <vt:lpstr>JTC 1 / SC 6 Participation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2024-03-10T23:21:15Z</dcterms:modified>
</cp:coreProperties>
</file>