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AED"/>
    <a:srgbClr val="CCD2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D84F10-C249-4A25-A00A-0579A4B0E449}" v="1" dt="2024-03-15T14:46:57.4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7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1AD84F10-C249-4A25-A00A-0579A4B0E449}"/>
    <pc:docChg chg="custSel modSld">
      <pc:chgData name="John DAmbrosia" userId="a76b78698ac40a99" providerId="LiveId" clId="{1AD84F10-C249-4A25-A00A-0579A4B0E449}" dt="2024-03-15T14:48:06.948" v="20" actId="20577"/>
      <pc:docMkLst>
        <pc:docMk/>
      </pc:docMkLst>
      <pc:sldChg chg="modSp mod">
        <pc:chgData name="John DAmbrosia" userId="a76b78698ac40a99" providerId="LiveId" clId="{1AD84F10-C249-4A25-A00A-0579A4B0E449}" dt="2024-03-15T14:48:06.948" v="20" actId="20577"/>
        <pc:sldMkLst>
          <pc:docMk/>
          <pc:sldMk cId="573351247" sldId="257"/>
        </pc:sldMkLst>
        <pc:spChg chg="mod">
          <ac:chgData name="John DAmbrosia" userId="a76b78698ac40a99" providerId="LiveId" clId="{1AD84F10-C249-4A25-A00A-0579A4B0E449}" dt="2024-03-15T14:48:06.948" v="20" actId="20577"/>
          <ac:spMkLst>
            <pc:docMk/>
            <pc:sldMk cId="573351247" sldId="257"/>
            <ac:spMk id="3" creationId="{F0E50652-933C-6A92-9AA6-EFDABCC9EF80}"/>
          </ac:spMkLst>
        </pc:spChg>
      </pc:sldChg>
      <pc:sldChg chg="modSp mod">
        <pc:chgData name="John DAmbrosia" userId="a76b78698ac40a99" providerId="LiveId" clId="{1AD84F10-C249-4A25-A00A-0579A4B0E449}" dt="2024-03-15T14:46:08.693" v="15" actId="207"/>
        <pc:sldMkLst>
          <pc:docMk/>
          <pc:sldMk cId="1357229366" sldId="261"/>
        </pc:sldMkLst>
        <pc:graphicFrameChg chg="modGraphic">
          <ac:chgData name="John DAmbrosia" userId="a76b78698ac40a99" providerId="LiveId" clId="{1AD84F10-C249-4A25-A00A-0579A4B0E449}" dt="2024-03-15T14:46:08.693" v="15" actId="207"/>
          <ac:graphicFrameMkLst>
            <pc:docMk/>
            <pc:sldMk cId="1357229366" sldId="261"/>
            <ac:graphicFrameMk id="7" creationId="{6416B2CD-1F30-B179-5C6E-C291CC1787D7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1CE13-9710-4999-8EFE-58BE4D2A7840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9027A-A71C-421D-B254-3A971E89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729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33214-5636-EB5B-48BE-0298D81A5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BD51A1-C82B-7296-94F3-16328DA4ED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3F487-8A8D-93A7-4BA5-FFA692A25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D7449-C1BA-F675-8D41-3FA186614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ec-24-0056-02-00EC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EF468-8020-BD82-026F-161193A6F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4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32E1D-6B3B-ADFD-BB80-22199863C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309CA0-6CFF-93D4-A184-E2D9C655D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DA09E-9738-709D-ADA0-3D4A68C43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B230E-CCAC-4FDF-34B5-B2EAD8FE4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ec-24-0056-02-00EC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E55F3-47A2-2AFC-DD9E-41B584211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99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444274-0BAC-A024-6C39-07B7C2141E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8CAD72-CEFC-2073-3681-F48AA8D4EB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94103-4E5D-DC13-A297-A84F7F004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56447-39DF-9282-FF10-5A41C882A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ec-24-0056-02-00EC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040E1-AEFC-DCD7-4E17-4E83F9369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79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326DC-D10F-1C6D-BA51-BF6796826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46760-51B4-EB2C-5AE6-43891910B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C6E863-EC59-A52C-0874-EEEC5B569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A557F-342F-2A57-A8B7-E8CCA89F8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ec-24-0056-02-00EC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5EF60-5766-E427-4F90-FB49DCD62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36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3196A-E327-ECCB-B3F5-258376367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098D55-7BEC-E809-D12A-CFBF3A13E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751623-F89D-B2F0-E643-A7FF54E24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BB6F6-AFED-B53E-4D8E-B0DA60804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ec-24-0056-02-00EC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A714B3-9D0F-9719-EC9C-0541C3B9D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568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323BE-552A-D1F3-D0AA-FE523A957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6DE7B-18C8-C534-6679-438C154F51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5B4ED5-5F67-CA82-A11C-C63901749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4EA1B0-DAF9-A341-AC75-BAAED3C68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C4133-B7DA-995C-8B13-AA21335FC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ec-24-0056-02-00EC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E4232B-F56D-4734-2157-ACDD1DCBD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37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4FF87-9F4C-8500-B767-E974E2579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0CD4C4-455C-A0E3-59B6-B4C710D5F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0FA18E-3D03-8AC1-73E7-273C20A66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2D5238-4BA5-7F3F-9EA9-0B60C5A27F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49766E-7899-AE5B-7CB3-B59A9D0D4F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DBC3E0-1ED7-B2FC-97FF-7F07D22F7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8BDB95-2883-5B6F-281B-49CCDAAAA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ec-24-0056-02-00EC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21F1F3-B610-FCC6-398D-2D5B9675D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32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9460C-8866-C246-921B-869A74CF3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6D3094-086D-2F34-5DFE-2C52ABB12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60701B-6334-AC63-A231-504E77CEE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ec-24-0056-02-00EC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2AF15-1131-1876-90B2-190BE14A2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07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68433A-8896-3E93-04A1-124EC15B2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A7D8EA-FEE2-322E-A134-08618B536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ec-24-0056-02-00EC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B23ECC-915A-D8CF-920E-69143E890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93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467B4-9C4D-2DBA-3436-FAB6D36F5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8FA8C-7016-6086-FBB6-B32D959BA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09E0C3-D878-9FBD-13FF-9CEC293BD4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886E4D-6BBB-ADEF-8FD6-8222DA150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A3423A-B249-165F-91F4-524F1C2DB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ec-24-0056-02-00EC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8FDF81-6DCC-BF8C-023F-F989571D5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389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48253-2393-D84F-091A-010D1B0CF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7170C9-7E7D-7847-916F-9D4BE47B6A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052980-2CBC-5F62-9162-B89A200DFD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9FB6B-9EDB-537F-28B1-BCF3BD735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6329F0-38FD-A7AE-EF96-F7330B1C6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ec-24-0056-02-00EC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F62B0F-9C29-991E-0548-436FDDD86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53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140940-2ED8-35B6-1C36-E6A77F75C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31C40-6D38-9DA9-6548-F51FD4692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4A25B-B12B-8D90-3FD7-AB571F1E4A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5E8EF7-FEA2-18F2-9763-D08496DF21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ec-24-0056-02-00EC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E7D505-AEE0-1194-5E51-B47AD6976B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557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7852A-AC74-C8CA-D0F2-B06668B0F4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IEEE 802 LMSC 2024 Elections -</a:t>
            </a:r>
            <a:br>
              <a:rPr lang="en-US" dirty="0"/>
            </a:br>
            <a:r>
              <a:rPr lang="en-US" dirty="0"/>
              <a:t>Summary of Received Endorsement / Affiliation Letters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7782B2-0E61-7226-73D8-F7A7E12AE2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31918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John D’Ambrosia</a:t>
            </a:r>
          </a:p>
          <a:p>
            <a:r>
              <a:rPr lang="en-US" dirty="0"/>
              <a:t>Recording Secretary, IEEE 802 LMSC</a:t>
            </a:r>
            <a:br>
              <a:rPr lang="en-US" dirty="0"/>
            </a:br>
            <a:r>
              <a:rPr lang="en-US" dirty="0" err="1"/>
              <a:t>Futurewei</a:t>
            </a:r>
            <a:r>
              <a:rPr lang="en-US" dirty="0"/>
              <a:t>, U.S. Subsidiary of Huawei</a:t>
            </a:r>
          </a:p>
          <a:p>
            <a:r>
              <a:rPr lang="en-US" dirty="0"/>
              <a:t>11 March 2024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67BC1-255A-0208-3281-5B9CF45D6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63E2F-EE81-EFF5-3134-5CDB71FA7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ec-24-0056-02-00EC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BF3E5-CC46-D24B-1A27-F961053F6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83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850EA-C56C-B847-CA24-76DEEB0D6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50652-933C-6A92-9AA6-EFDABCC9E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presentation summarizes</a:t>
            </a:r>
          </a:p>
          <a:p>
            <a:pPr lvl="1"/>
            <a:r>
              <a:rPr lang="en-US" dirty="0"/>
              <a:t>Endorsement / affiliation letters received for all candidates for elected positions</a:t>
            </a:r>
          </a:p>
          <a:p>
            <a:pPr lvl="1"/>
            <a:r>
              <a:rPr lang="en-US" dirty="0"/>
              <a:t>Endorsement / affiliation letters received for all individuals that James Gilb recommends Nikolich appoint if James Gilb is elected chair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dirty="0"/>
              <a:t>This presentation is current as of 15 Mar 2024</a:t>
            </a:r>
            <a:r>
              <a:rPr lang="en-US"/>
              <a:t>, 8:48 </a:t>
            </a:r>
            <a:r>
              <a:rPr lang="en-US" dirty="0"/>
              <a:t>am MDT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CB804-662B-4DD5-78D7-68EF1A214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3269E-FE6C-F081-3BB0-4C7CC90B1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ec-24-0056-02-00EC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5A3FA-DD00-D8FA-1C0B-5C5421C17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51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D3892-48F8-B70B-BD6F-B4CCBA63D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6051"/>
          </a:xfrm>
        </p:spPr>
        <p:txBody>
          <a:bodyPr/>
          <a:lstStyle/>
          <a:p>
            <a:r>
              <a:rPr lang="en-US" dirty="0"/>
              <a:t>Elected Positions (1 of 2)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416B2CD-1F30-B179-5C6E-C291CC1787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0851578"/>
              </p:ext>
            </p:extLst>
          </p:nvPr>
        </p:nvGraphicFramePr>
        <p:xfrm>
          <a:off x="838200" y="1147708"/>
          <a:ext cx="109347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3179">
                  <a:extLst>
                    <a:ext uri="{9D8B030D-6E8A-4147-A177-3AD203B41FA5}">
                      <a16:colId xmlns:a16="http://schemas.microsoft.com/office/drawing/2014/main" val="3993400141"/>
                    </a:ext>
                  </a:extLst>
                </a:gridCol>
                <a:gridCol w="3224049">
                  <a:extLst>
                    <a:ext uri="{9D8B030D-6E8A-4147-A177-3AD203B41FA5}">
                      <a16:colId xmlns:a16="http://schemas.microsoft.com/office/drawing/2014/main" val="1113680541"/>
                    </a:ext>
                  </a:extLst>
                </a:gridCol>
                <a:gridCol w="4607472">
                  <a:extLst>
                    <a:ext uri="{9D8B030D-6E8A-4147-A177-3AD203B41FA5}">
                      <a16:colId xmlns:a16="http://schemas.microsoft.com/office/drawing/2014/main" val="24676164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Candidate’s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Endorsement / Affiliation letters received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314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James Gilb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185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74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Jessy Rouyer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785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802.3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David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485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802.3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Adam Healey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279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802.11 Chair /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Robert Stacey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985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802.11 Chair /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Stephen McCann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048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802.11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Jon Rosdahl</a:t>
                      </a:r>
                    </a:p>
                    <a:p>
                      <a:pPr algn="ctr"/>
                      <a:r>
                        <a:rPr lang="en-US" dirty="0"/>
                        <a:t>Mark Hamilton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560874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997CA-B2B9-1CE8-79B0-AE200AADA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697C5-8E26-8DD5-5E56-B7E655B64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ec-24-0056-02-00EC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75A3C-8F9D-0803-2B19-9A195E1AD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802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D3892-48F8-B70B-BD6F-B4CCBA63D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6051"/>
          </a:xfrm>
        </p:spPr>
        <p:txBody>
          <a:bodyPr/>
          <a:lstStyle/>
          <a:p>
            <a:r>
              <a:rPr lang="en-US" dirty="0"/>
              <a:t>Elected Positions (2 of 2)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416B2CD-1F30-B179-5C6E-C291CC1787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5418212"/>
              </p:ext>
            </p:extLst>
          </p:nvPr>
        </p:nvGraphicFramePr>
        <p:xfrm>
          <a:off x="838200" y="1147708"/>
          <a:ext cx="10934700" cy="442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8748">
                  <a:extLst>
                    <a:ext uri="{9D8B030D-6E8A-4147-A177-3AD203B41FA5}">
                      <a16:colId xmlns:a16="http://schemas.microsoft.com/office/drawing/2014/main" val="3993400141"/>
                    </a:ext>
                  </a:extLst>
                </a:gridCol>
                <a:gridCol w="3598480">
                  <a:extLst>
                    <a:ext uri="{9D8B030D-6E8A-4147-A177-3AD203B41FA5}">
                      <a16:colId xmlns:a16="http://schemas.microsoft.com/office/drawing/2014/main" val="1113680541"/>
                    </a:ext>
                  </a:extLst>
                </a:gridCol>
                <a:gridCol w="4607472">
                  <a:extLst>
                    <a:ext uri="{9D8B030D-6E8A-4147-A177-3AD203B41FA5}">
                      <a16:colId xmlns:a16="http://schemas.microsoft.com/office/drawing/2014/main" val="24676164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Candidate’s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Endorsement / Affiliation letters received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314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802.15 Chair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Clint Powell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185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802.15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Phil Beecher</a:t>
                      </a:r>
                    </a:p>
                    <a:p>
                      <a:pPr algn="ctr"/>
                      <a:r>
                        <a:rPr lang="en-US" dirty="0"/>
                        <a:t>Ann Krieger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74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802.18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485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802.18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 Petrick</a:t>
                      </a:r>
                    </a:p>
                    <a:p>
                      <a:pPr algn="ctr"/>
                      <a:r>
                        <a:rPr lang="en-US" dirty="0"/>
                        <a:t>Stuart Kerry</a:t>
                      </a:r>
                    </a:p>
                    <a:p>
                      <a:pPr algn="ctr"/>
                      <a:r>
                        <a:rPr lang="en-US" dirty="0"/>
                        <a:t>Gaurav Patwardhan</a:t>
                      </a:r>
                    </a:p>
                    <a:p>
                      <a:pPr algn="ctr"/>
                      <a:r>
                        <a:rPr lang="en-US" dirty="0"/>
                        <a:t>Ben Rolfe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  <a:p>
                      <a:pPr algn="ctr"/>
                      <a:r>
                        <a:rPr lang="en-US" dirty="0"/>
                        <a:t>Yes</a:t>
                      </a:r>
                    </a:p>
                    <a:p>
                      <a:pPr algn="ctr"/>
                      <a:r>
                        <a:rPr lang="en-US" dirty="0"/>
                        <a:t>Yes</a:t>
                      </a:r>
                    </a:p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279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802.19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985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802.19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Steve Shellhammer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560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802.24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Tim Godfrey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675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802.24 Vice-Chair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Ben Rolfe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09561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997CA-B2B9-1CE8-79B0-AE200AADA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697C5-8E26-8DD5-5E56-B7E655B64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ec-24-0056-02-00EC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75A3C-8F9D-0803-2B19-9A195E1AD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398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D3892-48F8-B70B-BD6F-B4CCBA63D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6051"/>
          </a:xfrm>
        </p:spPr>
        <p:txBody>
          <a:bodyPr/>
          <a:lstStyle/>
          <a:p>
            <a:r>
              <a:rPr lang="en-US" dirty="0"/>
              <a:t>Appointed Positions (1 of 2)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416B2CD-1F30-B179-5C6E-C291CC1787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2486356"/>
              </p:ext>
            </p:extLst>
          </p:nvPr>
        </p:nvGraphicFramePr>
        <p:xfrm>
          <a:off x="838200" y="1147708"/>
          <a:ext cx="109347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4900">
                  <a:extLst>
                    <a:ext uri="{9D8B030D-6E8A-4147-A177-3AD203B41FA5}">
                      <a16:colId xmlns:a16="http://schemas.microsoft.com/office/drawing/2014/main" val="3993400141"/>
                    </a:ext>
                  </a:extLst>
                </a:gridCol>
                <a:gridCol w="2682328">
                  <a:extLst>
                    <a:ext uri="{9D8B030D-6E8A-4147-A177-3AD203B41FA5}">
                      <a16:colId xmlns:a16="http://schemas.microsoft.com/office/drawing/2014/main" val="1113680541"/>
                    </a:ext>
                  </a:extLst>
                </a:gridCol>
                <a:gridCol w="4607472">
                  <a:extLst>
                    <a:ext uri="{9D8B030D-6E8A-4147-A177-3AD203B41FA5}">
                      <a16:colId xmlns:a16="http://schemas.microsoft.com/office/drawing/2014/main" val="24676164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Candidate’s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Endorsement / Affiliation letters received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314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802 1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David Halasz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185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802 2</a:t>
                      </a:r>
                      <a:r>
                        <a:rPr lang="en-US" baseline="30000" dirty="0"/>
                        <a:t>nd</a:t>
                      </a:r>
                      <a:r>
                        <a:rPr lang="en-US" dirty="0"/>
                        <a:t>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George Zimmerman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74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 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Clint Chaplin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785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 Executive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Jon Rosdahl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485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 Recording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John D’Ambrosia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279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Paul Nikolich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985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Geoff Thompson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048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Associate 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Jason Potterf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560874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997CA-B2B9-1CE8-79B0-AE200AADA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697C5-8E26-8DD5-5E56-B7E655B64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ec-24-0056-02-00EC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75A3C-8F9D-0803-2B19-9A195E1AD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268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D3892-48F8-B70B-BD6F-B4CCBA63D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6051"/>
          </a:xfrm>
        </p:spPr>
        <p:txBody>
          <a:bodyPr/>
          <a:lstStyle/>
          <a:p>
            <a:r>
              <a:rPr lang="en-US" dirty="0"/>
              <a:t>Appointed Positions (2 of 2)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416B2CD-1F30-B179-5C6E-C291CC1787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7010458"/>
              </p:ext>
            </p:extLst>
          </p:nvPr>
        </p:nvGraphicFramePr>
        <p:xfrm>
          <a:off x="838200" y="1147708"/>
          <a:ext cx="109347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4900">
                  <a:extLst>
                    <a:ext uri="{9D8B030D-6E8A-4147-A177-3AD203B41FA5}">
                      <a16:colId xmlns:a16="http://schemas.microsoft.com/office/drawing/2014/main" val="3993400141"/>
                    </a:ext>
                  </a:extLst>
                </a:gridCol>
                <a:gridCol w="2682328">
                  <a:extLst>
                    <a:ext uri="{9D8B030D-6E8A-4147-A177-3AD203B41FA5}">
                      <a16:colId xmlns:a16="http://schemas.microsoft.com/office/drawing/2014/main" val="1113680541"/>
                    </a:ext>
                  </a:extLst>
                </a:gridCol>
                <a:gridCol w="4607472">
                  <a:extLst>
                    <a:ext uri="{9D8B030D-6E8A-4147-A177-3AD203B41FA5}">
                      <a16:colId xmlns:a16="http://schemas.microsoft.com/office/drawing/2014/main" val="24676164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Candidate’s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Endorsement / Affiliation letters received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314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Chair, 802 JTC1 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Peter 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185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802 EC / ITU 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74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802 / IETF SC</a:t>
                      </a:r>
                    </a:p>
                  </a:txBody>
                  <a:tcPr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Dorothy Stanley</a:t>
                      </a:r>
                    </a:p>
                  </a:txBody>
                  <a:tcPr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>
                    <a:solidFill>
                      <a:srgbClr val="CCD2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785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802 Wireless Chairs SC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Dorothy Stanley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485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802 Public Visibility 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279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802.16 Hibernating 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Roger Marks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609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802.21 Hibernating 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Subir 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8361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802.22 Hibernating WG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Apurva Mody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07532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997CA-B2B9-1CE8-79B0-AE200AADA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697C5-8E26-8DD5-5E56-B7E655B64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ec-24-0056-02-00EC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75A3C-8F9D-0803-2B19-9A195E1AD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229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398</Words>
  <Application>Microsoft Office PowerPoint</Application>
  <PresentationFormat>Widescreen</PresentationFormat>
  <Paragraphs>149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IEEE 802 LMSC 2024 Elections - Summary of Received Endorsement / Affiliation Letters</vt:lpstr>
      <vt:lpstr>Introduction</vt:lpstr>
      <vt:lpstr>Elected Positions (1 of 2)</vt:lpstr>
      <vt:lpstr>Elected Positions (2 of 2)</vt:lpstr>
      <vt:lpstr>Appointed Positions (1 of 2)</vt:lpstr>
      <vt:lpstr>Appointed Positions (2 of 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LMSC 2024 Elections - Summary of Received Endorsement / Affiliation Letters</dc:title>
  <dc:creator>John DAmbrosia</dc:creator>
  <cp:lastModifiedBy>John DAmbrosia</cp:lastModifiedBy>
  <cp:revision>4</cp:revision>
  <dcterms:created xsi:type="dcterms:W3CDTF">2024-03-10T17:16:34Z</dcterms:created>
  <dcterms:modified xsi:type="dcterms:W3CDTF">2024-03-15T14:48:09Z</dcterms:modified>
</cp:coreProperties>
</file>