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898" r:id="rId3"/>
    <p:sldId id="916" r:id="rId4"/>
    <p:sldId id="917" r:id="rId5"/>
    <p:sldId id="918" r:id="rId6"/>
    <p:sldId id="91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02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46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075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56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332096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Supporting</a:t>
            </a:r>
            <a:r>
              <a:rPr lang="en-GB" sz="1200" baseline="0" dirty="0" smtClean="0">
                <a:solidFill>
                  <a:srgbClr val="000000"/>
                </a:solidFill>
              </a:rPr>
              <a:t> document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ec-24-0090-01-00EC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39-07-0000-proposed-response-to-draft-acma-five-year-spectrum-outlook-2024-29-and-2024-25-work-program.pdf" TargetMode="External"/><Relationship Id="rId4" Type="http://schemas.openxmlformats.org/officeDocument/2006/relationships/hyperlink" Target="https://mentor.ieee.org/802.18/dcn/24/18-24-0039-05-0000-proposed-response-to-draft-acma-five-year-spectrum-outlook-2024-29-and-2024-25-work-program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4/18-24-0048-05-0000-proposed-response-to-canada-ised-s-consultation-re-draft-rss-210-issue-11.pdf" TargetMode="External"/><Relationship Id="rId4" Type="http://schemas.openxmlformats.org/officeDocument/2006/relationships/hyperlink" Target="https://mentor.ieee.org/802.18/dcn/24/18-24-0048-03-0000-proposed-response-to-canada-ised-s-consultation-re-draft-rss-210-issue-11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 agenda item: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7 May 2024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7 May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Document" r:id="rId6" imgW="8284803" imgH="4492752" progId="Word.Document.8">
                  <p:embed/>
                </p:oleObj>
              </mc:Choice>
              <mc:Fallback>
                <p:oleObj name="Document" r:id="rId6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Agenda items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3.002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(ME):  </a:t>
            </a:r>
            <a:r>
              <a:rPr lang="en-US" sz="1800" spc="-5" dirty="0">
                <a:latin typeface="+mj-lt"/>
                <a:cs typeface="Arial"/>
              </a:rPr>
              <a:t>Approve </a:t>
            </a:r>
            <a:r>
              <a:rPr lang="en-US" sz="1800" spc="-5" dirty="0" smtClean="0">
                <a:latin typeface="+mj-lt"/>
                <a:cs typeface="Arial"/>
              </a:rPr>
              <a:t>document </a:t>
            </a:r>
            <a:r>
              <a:rPr lang="en-US" sz="1800" spc="-5" dirty="0">
                <a:latin typeface="+mj-lt"/>
                <a:cs typeface="Arial"/>
              </a:rPr>
              <a:t>for submission to </a:t>
            </a:r>
            <a:r>
              <a:rPr lang="en-US" sz="1800" spc="-5" dirty="0" smtClean="0">
                <a:latin typeface="+mj-lt"/>
                <a:cs typeface="Arial"/>
              </a:rPr>
              <a:t>the Australia ACMA</a:t>
            </a:r>
            <a:endParaRPr lang="en-US" sz="1800" dirty="0" smtClean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3.003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>
                <a:cs typeface="Arial"/>
              </a:rPr>
              <a:t>(ME):  Approve document for submission to the </a:t>
            </a:r>
            <a:r>
              <a:rPr lang="en-US" sz="1800" spc="-5" dirty="0" smtClean="0">
                <a:cs typeface="Arial"/>
              </a:rPr>
              <a:t>Canada RABC</a:t>
            </a:r>
            <a:endParaRPr lang="en-US" sz="18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/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18-24/0039r5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Approved by IEEE 802.18 on 18 April 2024 (10 Yes, 0 No, 1 Abstain)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EC review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18-24/0039r7</a:t>
            </a:r>
            <a:r>
              <a:rPr lang="en-US" sz="1600" spc="-5" dirty="0" smtClean="0">
                <a:latin typeface="+mj-lt"/>
                <a:cs typeface="Arial"/>
              </a:rPr>
              <a:t> (Updated after the EC review)</a:t>
            </a: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23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18-24/0039r7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GB" sz="1800" dirty="0"/>
              <a:t>Draft Five-year spectrum outlook 2024-29 and 2024-25 work </a:t>
            </a:r>
            <a:r>
              <a:rPr lang="en-GB" sz="1800" dirty="0" smtClean="0"/>
              <a:t>program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for submission </a:t>
            </a:r>
            <a:r>
              <a:rPr lang="en-GB" sz="1800" dirty="0" smtClean="0"/>
              <a:t>to the ACMA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  Edward Au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Robert Stacey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</a:t>
            </a:r>
            <a:r>
              <a:rPr lang="en-US" sz="2800" dirty="0" smtClean="0">
                <a:solidFill>
                  <a:srgbClr val="0070C0"/>
                </a:solidFill>
              </a:rPr>
              <a:t>outlook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5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Canada RABC’s consultation: RSS-210 Issue 11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RSS-210 </a:t>
            </a:r>
            <a:r>
              <a:rPr lang="en-US" sz="1800" dirty="0"/>
              <a:t>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</a:t>
            </a:r>
            <a:r>
              <a:rPr lang="en-US" sz="1800" dirty="0" smtClean="0"/>
              <a:t>Equipment</a:t>
            </a:r>
            <a:endParaRPr lang="en-GB" sz="1800" dirty="0" smtClean="0"/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://www.rabc-cccr.ca/ised-radio-standards-specification-rss-210-issue-11-february-2024-licence-exempt-radio-apparatus-category-i-equipment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/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18-24/0048r3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Approved by IEEE 802.18 on </a:t>
            </a:r>
            <a:r>
              <a:rPr lang="en-US" sz="1600" spc="-5" dirty="0" smtClean="0">
                <a:cs typeface="Arial"/>
              </a:rPr>
              <a:t>25 </a:t>
            </a:r>
            <a:r>
              <a:rPr lang="en-US" sz="1600" spc="-5" dirty="0">
                <a:cs typeface="Arial"/>
              </a:rPr>
              <a:t>April 2024 </a:t>
            </a:r>
            <a:r>
              <a:rPr lang="en-US" sz="1600" spc="-5" dirty="0" smtClean="0">
                <a:cs typeface="Arial"/>
              </a:rPr>
              <a:t>(7 </a:t>
            </a:r>
            <a:r>
              <a:rPr lang="en-US" sz="1600" spc="-5" dirty="0">
                <a:cs typeface="Arial"/>
              </a:rPr>
              <a:t>Yes, 0 No, 1 Abstain</a:t>
            </a:r>
            <a:r>
              <a:rPr lang="en-US" sz="1600" spc="-5" dirty="0" smtClean="0">
                <a:cs typeface="Arial"/>
              </a:rPr>
              <a:t>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EC review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18-24/0048r5</a:t>
            </a:r>
            <a:r>
              <a:rPr lang="en-US" sz="1600" spc="-5" dirty="0" smtClean="0">
                <a:cs typeface="Arial"/>
              </a:rPr>
              <a:t>  (</a:t>
            </a:r>
            <a:r>
              <a:rPr lang="en-US" sz="1600" spc="-5" dirty="0">
                <a:cs typeface="Arial"/>
              </a:rPr>
              <a:t>Updated after the EC review)</a:t>
            </a:r>
          </a:p>
          <a:p>
            <a:pPr marL="400050" marR="117475" lvl="1" indent="0" algn="just">
              <a:spcBef>
                <a:spcPts val="600"/>
              </a:spcBef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4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#4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18-24/0048r5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Canada </a:t>
            </a:r>
            <a:r>
              <a:rPr lang="en-US" sz="1800" dirty="0"/>
              <a:t>Radio Advisory Board of Canada </a:t>
            </a:r>
            <a:r>
              <a:rPr lang="en-US" sz="1800" spc="-5" dirty="0" smtClean="0">
                <a:cs typeface="Arial"/>
              </a:rPr>
              <a:t>(RABC)’s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/>
              <a:t>Draft RSS-210 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</a:t>
            </a:r>
            <a:r>
              <a:rPr lang="en-US" sz="1800" dirty="0" smtClean="0"/>
              <a:t>Equipment” </a:t>
            </a:r>
            <a:r>
              <a:rPr lang="en-US" sz="1800" spc="-5" dirty="0" smtClean="0">
                <a:cs typeface="Arial"/>
              </a:rPr>
              <a:t>for submission </a:t>
            </a:r>
            <a:r>
              <a:rPr lang="en-GB" sz="1800" dirty="0" smtClean="0"/>
              <a:t>to the RABC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  Edward Au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smtClean="0">
                <a:latin typeface="+mj-lt"/>
                <a:cs typeface="Arial"/>
              </a:rPr>
              <a:t>Robert Stacey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Canada RABC’s consultation: RSS-210 Issue 11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2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69486</TotalTime>
  <Words>421</Words>
  <Application>Microsoft Office PowerPoint</Application>
  <PresentationFormat>Widescreen</PresentationFormat>
  <Paragraphs>69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agenda item: 7 May 2024 </vt:lpstr>
      <vt:lpstr>Agenda items</vt:lpstr>
      <vt:lpstr>Australia ACMA’s consultation on spectrum outlook (1)</vt:lpstr>
      <vt:lpstr>Australia ACMA’s consultation on spectrum outlook (2)</vt:lpstr>
      <vt:lpstr>Canada RABC’s consultation: RSS-210 Issue 11 (1)</vt:lpstr>
      <vt:lpstr>Canada RABC’s consultation: RSS-210 Issue 11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EC-24/0090r1</dc:title>
  <dc:creator>Edward Au</dc:creator>
  <cp:keywords>7 May 2024</cp:keywords>
  <cp:lastModifiedBy>Edward Au</cp:lastModifiedBy>
  <cp:revision>4982</cp:revision>
  <cp:lastPrinted>1601-01-01T00:00:00Z</cp:lastPrinted>
  <dcterms:created xsi:type="dcterms:W3CDTF">2016-03-03T14:54:45Z</dcterms:created>
  <dcterms:modified xsi:type="dcterms:W3CDTF">2024-05-07T15:02:39Z</dcterms:modified>
  <cp:category>IEEE 802.18 RR-TAG agenda item:  7 May 2024</cp:category>
</cp:coreProperties>
</file>