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802.ec-24/0104r00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94-04-0jtc-agenda-for-may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May 2024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all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specs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11-24/0594r04</a:t>
            </a:r>
            <a:r>
              <a:rPr lang="en-AU" dirty="0">
                <a:solidFill>
                  <a:schemeClr val="tx1"/>
                </a:solidFill>
              </a:rPr>
              <a:t>; Minutes – ec-24/0103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802.3’s situation has turned for the better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Observe how IEEE 802.3 fares in the parallel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440939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50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Montréal in July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July 2024 … </a:t>
            </a:r>
          </a:p>
          <a:p>
            <a:pPr lvl="1"/>
            <a:r>
              <a:rPr lang="en-AU" dirty="0"/>
              <a:t>Execute PSDO process, to the extent possible</a:t>
            </a:r>
          </a:p>
          <a:p>
            <a:pPr lvl="2"/>
            <a:r>
              <a:rPr lang="en-AU" dirty="0"/>
              <a:t>There are current ballots open for IEEE 802.1Q-REV (FDIS: 4 July), IEEE 802.1Qcz (FDIS: 25 Sep), IEEE 802.1AEdk (FDIS: 25 Sep), IEEE 802.1ASdr (CIB: 27 May), IEEE 802.1CS-2020/Cor1 (DCOR: 7 Aug), and IEEE 802.15.4 (FDIS: 4 Jul). </a:t>
            </a:r>
          </a:p>
          <a:p>
            <a:pPr lvl="2"/>
            <a:r>
              <a:rPr lang="en-AU" dirty="0"/>
              <a:t>But this still doesn’t include IEEE 802.11 </a:t>
            </a:r>
            <a:r>
              <a:rPr lang="en-AU" dirty="0">
                <a:sym typeface="Wingdings" pitchFamily="2" charset="2"/>
              </a:rPr>
              <a:t>and is not likely to in the near future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And remain hopeful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6385</TotalTime>
  <Words>327</Words>
  <Application>Microsoft Macintosh PowerPoint</Application>
  <PresentationFormat>Widescreen</PresentationFormat>
  <Paragraphs>66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IEEE 802 JTC1 Standing Committee May 2024 (mixed-mode) closing report</vt:lpstr>
      <vt:lpstr>The IEEE 802 JTC1 SC reviewed the PSDO process status, including IPR issues holding up all 802.11 specs</vt:lpstr>
      <vt:lpstr>The IEEE 802 JTC1 SC will undertake its usual work at its mixed-mode meeting in Montréal in July 2024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subject/>
  <dc:creator>Peter Yee</dc:creator>
  <cp:keywords/>
  <dc:description/>
  <cp:lastModifiedBy>Peter Yee</cp:lastModifiedBy>
  <cp:revision>90</cp:revision>
  <cp:lastPrinted>1601-01-01T00:00:00Z</cp:lastPrinted>
  <dcterms:created xsi:type="dcterms:W3CDTF">2019-09-19T04:57:16Z</dcterms:created>
  <dcterms:modified xsi:type="dcterms:W3CDTF">2024-05-16T14:53:18Z</dcterms:modified>
  <cp:category/>
</cp:coreProperties>
</file>