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379" r:id="rId2"/>
    <p:sldId id="683" r:id="rId3"/>
    <p:sldId id="684" r:id="rId4"/>
    <p:sldId id="685" r:id="rId5"/>
    <p:sldId id="648" r:id="rId6"/>
    <p:sldId id="547" r:id="rId7"/>
    <p:sldId id="552" r:id="rId8"/>
    <p:sldId id="688" r:id="rId9"/>
    <p:sldId id="686" r:id="rId10"/>
    <p:sldId id="690" r:id="rId11"/>
    <p:sldId id="664" r:id="rId12"/>
    <p:sldId id="687" r:id="rId1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FF00"/>
    <a:srgbClr val="FF3300"/>
    <a:srgbClr val="FF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792" autoAdjust="0"/>
  </p:normalViewPr>
  <p:slideViewPr>
    <p:cSldViewPr>
      <p:cViewPr varScale="1">
        <p:scale>
          <a:sx n="73" d="100"/>
          <a:sy n="73" d="100"/>
        </p:scale>
        <p:origin x="364" y="36"/>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684" y="4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 David" userId="6c3935a2-e9a3-4723-9746-6e9c8747e394" providerId="ADAL" clId="{1F633A20-5C7A-4AC6-A8C0-22D24B9424F1}"/>
    <pc:docChg chg="undo custSel addSld delSld modSld modMainMaster">
      <pc:chgData name="Law, David" userId="6c3935a2-e9a3-4723-9746-6e9c8747e394" providerId="ADAL" clId="{1F633A20-5C7A-4AC6-A8C0-22D24B9424F1}" dt="2024-07-18T21:28:20.455" v="987" actId="20577"/>
      <pc:docMkLst>
        <pc:docMk/>
      </pc:docMkLst>
      <pc:sldChg chg="modSp mod">
        <pc:chgData name="Law, David" userId="6c3935a2-e9a3-4723-9746-6e9c8747e394" providerId="ADAL" clId="{1F633A20-5C7A-4AC6-A8C0-22D24B9424F1}" dt="2024-07-17T14:20:10.328" v="31" actId="6549"/>
        <pc:sldMkLst>
          <pc:docMk/>
          <pc:sldMk cId="0" sldId="379"/>
        </pc:sldMkLst>
        <pc:spChg chg="mod">
          <ac:chgData name="Law, David" userId="6c3935a2-e9a3-4723-9746-6e9c8747e394" providerId="ADAL" clId="{1F633A20-5C7A-4AC6-A8C0-22D24B9424F1}" dt="2024-07-17T14:20:10.328" v="31" actId="6549"/>
          <ac:spMkLst>
            <pc:docMk/>
            <pc:sldMk cId="0" sldId="379"/>
            <ac:spMk id="9219" creationId="{00000000-0000-0000-0000-000000000000}"/>
          </ac:spMkLst>
        </pc:spChg>
      </pc:sldChg>
      <pc:sldChg chg="modSp add del mod modNotesTx">
        <pc:chgData name="Law, David" userId="6c3935a2-e9a3-4723-9746-6e9c8747e394" providerId="ADAL" clId="{1F633A20-5C7A-4AC6-A8C0-22D24B9424F1}" dt="2024-07-17T20:16:36.049" v="673" actId="6549"/>
        <pc:sldMkLst>
          <pc:docMk/>
          <pc:sldMk cId="4090309661" sldId="547"/>
        </pc:sldMkLst>
        <pc:spChg chg="mod">
          <ac:chgData name="Law, David" userId="6c3935a2-e9a3-4723-9746-6e9c8747e394" providerId="ADAL" clId="{1F633A20-5C7A-4AC6-A8C0-22D24B9424F1}" dt="2024-07-17T16:57:12.213" v="660"/>
          <ac:spMkLst>
            <pc:docMk/>
            <pc:sldMk cId="4090309661" sldId="547"/>
            <ac:spMk id="6" creationId="{63657B64-9928-4AE2-AC6C-D3E0FFDEAA5B}"/>
          </ac:spMkLst>
        </pc:spChg>
      </pc:sldChg>
      <pc:sldChg chg="modSp add del mod">
        <pc:chgData name="Law, David" userId="6c3935a2-e9a3-4723-9746-6e9c8747e394" providerId="ADAL" clId="{1F633A20-5C7A-4AC6-A8C0-22D24B9424F1}" dt="2024-07-17T20:16:20.943" v="672" actId="20577"/>
        <pc:sldMkLst>
          <pc:docMk/>
          <pc:sldMk cId="2775218028" sldId="552"/>
        </pc:sldMkLst>
        <pc:spChg chg="mod">
          <ac:chgData name="Law, David" userId="6c3935a2-e9a3-4723-9746-6e9c8747e394" providerId="ADAL" clId="{1F633A20-5C7A-4AC6-A8C0-22D24B9424F1}" dt="2024-07-17T16:57:12.213" v="660"/>
          <ac:spMkLst>
            <pc:docMk/>
            <pc:sldMk cId="2775218028" sldId="552"/>
            <ac:spMk id="2" creationId="{9C01BC9D-6686-4CF4-AB6C-5E096483BEAF}"/>
          </ac:spMkLst>
        </pc:spChg>
        <pc:spChg chg="mod">
          <ac:chgData name="Law, David" userId="6c3935a2-e9a3-4723-9746-6e9c8747e394" providerId="ADAL" clId="{1F633A20-5C7A-4AC6-A8C0-22D24B9424F1}" dt="2024-07-17T20:16:20.943" v="672" actId="20577"/>
          <ac:spMkLst>
            <pc:docMk/>
            <pc:sldMk cId="2775218028" sldId="552"/>
            <ac:spMk id="3" creationId="{34BD0568-10CB-44F0-8197-019F4002729F}"/>
          </ac:spMkLst>
        </pc:spChg>
      </pc:sldChg>
      <pc:sldChg chg="addSp modSp add mod">
        <pc:chgData name="Law, David" userId="6c3935a2-e9a3-4723-9746-6e9c8747e394" providerId="ADAL" clId="{1F633A20-5C7A-4AC6-A8C0-22D24B9424F1}" dt="2024-07-18T12:45:15.321" v="950" actId="1037"/>
        <pc:sldMkLst>
          <pc:docMk/>
          <pc:sldMk cId="3952208879" sldId="648"/>
        </pc:sldMkLst>
        <pc:spChg chg="add mod">
          <ac:chgData name="Law, David" userId="6c3935a2-e9a3-4723-9746-6e9c8747e394" providerId="ADAL" clId="{1F633A20-5C7A-4AC6-A8C0-22D24B9424F1}" dt="2024-07-17T20:20:00.298" v="733" actId="1035"/>
          <ac:spMkLst>
            <pc:docMk/>
            <pc:sldMk cId="3952208879" sldId="648"/>
            <ac:spMk id="2" creationId="{87E7D8CA-98A5-1785-C71D-03908E330D46}"/>
          </ac:spMkLst>
        </pc:spChg>
        <pc:spChg chg="mod">
          <ac:chgData name="Law, David" userId="6c3935a2-e9a3-4723-9746-6e9c8747e394" providerId="ADAL" clId="{1F633A20-5C7A-4AC6-A8C0-22D24B9424F1}" dt="2024-07-17T15:01:06.333" v="93"/>
          <ac:spMkLst>
            <pc:docMk/>
            <pc:sldMk cId="3952208879" sldId="648"/>
            <ac:spMk id="3" creationId="{150A3936-3134-4B05-B32C-FF17A2B89C64}"/>
          </ac:spMkLst>
        </pc:spChg>
        <pc:spChg chg="mod">
          <ac:chgData name="Law, David" userId="6c3935a2-e9a3-4723-9746-6e9c8747e394" providerId="ADAL" clId="{1F633A20-5C7A-4AC6-A8C0-22D24B9424F1}" dt="2024-07-18T12:45:03.727" v="948"/>
          <ac:spMkLst>
            <pc:docMk/>
            <pc:sldMk cId="3952208879" sldId="648"/>
            <ac:spMk id="4" creationId="{12CB9F85-2F59-45DC-B244-19272DC31A8D}"/>
          </ac:spMkLst>
        </pc:spChg>
        <pc:graphicFrameChg chg="mod modGraphic">
          <ac:chgData name="Law, David" userId="6c3935a2-e9a3-4723-9746-6e9c8747e394" providerId="ADAL" clId="{1F633A20-5C7A-4AC6-A8C0-22D24B9424F1}" dt="2024-07-18T12:45:15.321" v="950" actId="1037"/>
          <ac:graphicFrameMkLst>
            <pc:docMk/>
            <pc:sldMk cId="3952208879" sldId="648"/>
            <ac:graphicFrameMk id="7" creationId="{25F8A503-00DB-4DAB-9649-CE88FD90562B}"/>
          </ac:graphicFrameMkLst>
        </pc:graphicFrameChg>
      </pc:sldChg>
      <pc:sldChg chg="addSp modSp add del mod">
        <pc:chgData name="Law, David" userId="6c3935a2-e9a3-4723-9746-6e9c8747e394" providerId="ADAL" clId="{1F633A20-5C7A-4AC6-A8C0-22D24B9424F1}" dt="2024-07-17T18:46:38.408" v="666"/>
        <pc:sldMkLst>
          <pc:docMk/>
          <pc:sldMk cId="1432449506" sldId="664"/>
        </pc:sldMkLst>
        <pc:spChg chg="add mod">
          <ac:chgData name="Law, David" userId="6c3935a2-e9a3-4723-9746-6e9c8747e394" providerId="ADAL" clId="{1F633A20-5C7A-4AC6-A8C0-22D24B9424F1}" dt="2024-07-17T18:46:38.408" v="666"/>
          <ac:spMkLst>
            <pc:docMk/>
            <pc:sldMk cId="1432449506" sldId="664"/>
            <ac:spMk id="2" creationId="{C6418E26-61C9-F51F-2651-FC37B588EE3D}"/>
          </ac:spMkLst>
        </pc:spChg>
        <pc:spChg chg="mod">
          <ac:chgData name="Law, David" userId="6c3935a2-e9a3-4723-9746-6e9c8747e394" providerId="ADAL" clId="{1F633A20-5C7A-4AC6-A8C0-22D24B9424F1}" dt="2024-07-17T16:57:14.997" v="661"/>
          <ac:spMkLst>
            <pc:docMk/>
            <pc:sldMk cId="1432449506" sldId="664"/>
            <ac:spMk id="6" creationId="{63657B64-9928-4AE2-AC6C-D3E0FFDEAA5B}"/>
          </ac:spMkLst>
        </pc:spChg>
        <pc:spChg chg="mod">
          <ac:chgData name="Law, David" userId="6c3935a2-e9a3-4723-9746-6e9c8747e394" providerId="ADAL" clId="{1F633A20-5C7A-4AC6-A8C0-22D24B9424F1}" dt="2024-07-17T16:57:14.997" v="661"/>
          <ac:spMkLst>
            <pc:docMk/>
            <pc:sldMk cId="1432449506" sldId="664"/>
            <ac:spMk id="7" creationId="{566F2B85-2070-4BC7-B84E-95B21CB106F6}"/>
          </ac:spMkLst>
        </pc:spChg>
      </pc:sldChg>
      <pc:sldChg chg="del">
        <pc:chgData name="Law, David" userId="6c3935a2-e9a3-4723-9746-6e9c8747e394" providerId="ADAL" clId="{1F633A20-5C7A-4AC6-A8C0-22D24B9424F1}" dt="2024-07-17T14:24:25.142" v="65" actId="47"/>
        <pc:sldMkLst>
          <pc:docMk/>
          <pc:sldMk cId="492343328" sldId="670"/>
        </pc:sldMkLst>
      </pc:sldChg>
      <pc:sldChg chg="del">
        <pc:chgData name="Law, David" userId="6c3935a2-e9a3-4723-9746-6e9c8747e394" providerId="ADAL" clId="{1F633A20-5C7A-4AC6-A8C0-22D24B9424F1}" dt="2024-07-17T14:24:25.519" v="66" actId="47"/>
        <pc:sldMkLst>
          <pc:docMk/>
          <pc:sldMk cId="2161600847" sldId="672"/>
        </pc:sldMkLst>
      </pc:sldChg>
      <pc:sldChg chg="modSp mod">
        <pc:chgData name="Law, David" userId="6c3935a2-e9a3-4723-9746-6e9c8747e394" providerId="ADAL" clId="{1F633A20-5C7A-4AC6-A8C0-22D24B9424F1}" dt="2024-07-17T14:23:54.298" v="64" actId="20577"/>
        <pc:sldMkLst>
          <pc:docMk/>
          <pc:sldMk cId="3750652484" sldId="683"/>
        </pc:sldMkLst>
        <pc:spChg chg="mod">
          <ac:chgData name="Law, David" userId="6c3935a2-e9a3-4723-9746-6e9c8747e394" providerId="ADAL" clId="{1F633A20-5C7A-4AC6-A8C0-22D24B9424F1}" dt="2024-07-17T14:23:54.298" v="64" actId="20577"/>
          <ac:spMkLst>
            <pc:docMk/>
            <pc:sldMk cId="3750652484" sldId="683"/>
            <ac:spMk id="4" creationId="{73AB3805-326B-77BA-8F51-3E09C2F6BF22}"/>
          </ac:spMkLst>
        </pc:spChg>
      </pc:sldChg>
      <pc:sldChg chg="modSp mod">
        <pc:chgData name="Law, David" userId="6c3935a2-e9a3-4723-9746-6e9c8747e394" providerId="ADAL" clId="{1F633A20-5C7A-4AC6-A8C0-22D24B9424F1}" dt="2024-07-18T21:26:10.779" v="967" actId="20577"/>
        <pc:sldMkLst>
          <pc:docMk/>
          <pc:sldMk cId="2916217359" sldId="684"/>
        </pc:sldMkLst>
        <pc:spChg chg="mod">
          <ac:chgData name="Law, David" userId="6c3935a2-e9a3-4723-9746-6e9c8747e394" providerId="ADAL" clId="{1F633A20-5C7A-4AC6-A8C0-22D24B9424F1}" dt="2024-07-17T14:21:15.047" v="40" actId="20577"/>
          <ac:spMkLst>
            <pc:docMk/>
            <pc:sldMk cId="2916217359" sldId="684"/>
            <ac:spMk id="3" creationId="{24B059DC-9CF3-EB6C-6528-1BD3D598EB30}"/>
          </ac:spMkLst>
        </pc:spChg>
        <pc:spChg chg="mod">
          <ac:chgData name="Law, David" userId="6c3935a2-e9a3-4723-9746-6e9c8747e394" providerId="ADAL" clId="{1F633A20-5C7A-4AC6-A8C0-22D24B9424F1}" dt="2024-07-18T21:26:10.779" v="967" actId="20577"/>
          <ac:spMkLst>
            <pc:docMk/>
            <pc:sldMk cId="2916217359" sldId="684"/>
            <ac:spMk id="4" creationId="{ED745711-159A-1FC9-F133-41E830B1DC9F}"/>
          </ac:spMkLst>
        </pc:spChg>
      </pc:sldChg>
      <pc:sldChg chg="modSp add mod">
        <pc:chgData name="Law, David" userId="6c3935a2-e9a3-4723-9746-6e9c8747e394" providerId="ADAL" clId="{1F633A20-5C7A-4AC6-A8C0-22D24B9424F1}" dt="2024-07-17T14:24:50.029" v="72" actId="20577"/>
        <pc:sldMkLst>
          <pc:docMk/>
          <pc:sldMk cId="4193261400" sldId="685"/>
        </pc:sldMkLst>
        <pc:spChg chg="mod">
          <ac:chgData name="Law, David" userId="6c3935a2-e9a3-4723-9746-6e9c8747e394" providerId="ADAL" clId="{1F633A20-5C7A-4AC6-A8C0-22D24B9424F1}" dt="2024-07-17T14:24:50.029" v="72" actId="20577"/>
          <ac:spMkLst>
            <pc:docMk/>
            <pc:sldMk cId="4193261400" sldId="685"/>
            <ac:spMk id="4" creationId="{73AB3805-326B-77BA-8F51-3E09C2F6BF22}"/>
          </ac:spMkLst>
        </pc:spChg>
      </pc:sldChg>
      <pc:sldChg chg="modSp add mod">
        <pc:chgData name="Law, David" userId="6c3935a2-e9a3-4723-9746-6e9c8747e394" providerId="ADAL" clId="{1F633A20-5C7A-4AC6-A8C0-22D24B9424F1}" dt="2024-07-17T14:25:06.437" v="74"/>
        <pc:sldMkLst>
          <pc:docMk/>
          <pc:sldMk cId="2562269933" sldId="686"/>
        </pc:sldMkLst>
        <pc:spChg chg="mod">
          <ac:chgData name="Law, David" userId="6c3935a2-e9a3-4723-9746-6e9c8747e394" providerId="ADAL" clId="{1F633A20-5C7A-4AC6-A8C0-22D24B9424F1}" dt="2024-07-17T14:25:06.437" v="74"/>
          <ac:spMkLst>
            <pc:docMk/>
            <pc:sldMk cId="2562269933" sldId="686"/>
            <ac:spMk id="4" creationId="{73AB3805-326B-77BA-8F51-3E09C2F6BF22}"/>
          </ac:spMkLst>
        </pc:spChg>
      </pc:sldChg>
      <pc:sldChg chg="modSp add mod">
        <pc:chgData name="Law, David" userId="6c3935a2-e9a3-4723-9746-6e9c8747e394" providerId="ADAL" clId="{1F633A20-5C7A-4AC6-A8C0-22D24B9424F1}" dt="2024-07-18T21:28:20.455" v="987" actId="20577"/>
        <pc:sldMkLst>
          <pc:docMk/>
          <pc:sldMk cId="3760254707" sldId="687"/>
        </pc:sldMkLst>
        <pc:spChg chg="mod">
          <ac:chgData name="Law, David" userId="6c3935a2-e9a3-4723-9746-6e9c8747e394" providerId="ADAL" clId="{1F633A20-5C7A-4AC6-A8C0-22D24B9424F1}" dt="2024-07-17T14:25:37.504" v="78" actId="20577"/>
          <ac:spMkLst>
            <pc:docMk/>
            <pc:sldMk cId="3760254707" sldId="687"/>
            <ac:spMk id="3" creationId="{24B059DC-9CF3-EB6C-6528-1BD3D598EB30}"/>
          </ac:spMkLst>
        </pc:spChg>
        <pc:spChg chg="mod">
          <ac:chgData name="Law, David" userId="6c3935a2-e9a3-4723-9746-6e9c8747e394" providerId="ADAL" clId="{1F633A20-5C7A-4AC6-A8C0-22D24B9424F1}" dt="2024-07-18T21:28:20.455" v="987" actId="20577"/>
          <ac:spMkLst>
            <pc:docMk/>
            <pc:sldMk cId="3760254707" sldId="687"/>
            <ac:spMk id="4" creationId="{ED745711-159A-1FC9-F133-41E830B1DC9F}"/>
          </ac:spMkLst>
        </pc:spChg>
      </pc:sldChg>
      <pc:sldChg chg="modSp add mod">
        <pc:chgData name="Law, David" userId="6c3935a2-e9a3-4723-9746-6e9c8747e394" providerId="ADAL" clId="{1F633A20-5C7A-4AC6-A8C0-22D24B9424F1}" dt="2024-07-18T21:28:00.169" v="977" actId="20577"/>
        <pc:sldMkLst>
          <pc:docMk/>
          <pc:sldMk cId="4220354535" sldId="688"/>
        </pc:sldMkLst>
        <pc:spChg chg="mod">
          <ac:chgData name="Law, David" userId="6c3935a2-e9a3-4723-9746-6e9c8747e394" providerId="ADAL" clId="{1F633A20-5C7A-4AC6-A8C0-22D24B9424F1}" dt="2024-07-17T14:26:20.348" v="87" actId="20577"/>
          <ac:spMkLst>
            <pc:docMk/>
            <pc:sldMk cId="4220354535" sldId="688"/>
            <ac:spMk id="3" creationId="{24B059DC-9CF3-EB6C-6528-1BD3D598EB30}"/>
          </ac:spMkLst>
        </pc:spChg>
        <pc:spChg chg="mod">
          <ac:chgData name="Law, David" userId="6c3935a2-e9a3-4723-9746-6e9c8747e394" providerId="ADAL" clId="{1F633A20-5C7A-4AC6-A8C0-22D24B9424F1}" dt="2024-07-18T21:28:00.169" v="977" actId="20577"/>
          <ac:spMkLst>
            <pc:docMk/>
            <pc:sldMk cId="4220354535" sldId="688"/>
            <ac:spMk id="4" creationId="{ED745711-159A-1FC9-F133-41E830B1DC9F}"/>
          </ac:spMkLst>
        </pc:spChg>
      </pc:sldChg>
      <pc:sldChg chg="new del">
        <pc:chgData name="Law, David" userId="6c3935a2-e9a3-4723-9746-6e9c8747e394" providerId="ADAL" clId="{1F633A20-5C7A-4AC6-A8C0-22D24B9424F1}" dt="2024-07-17T17:03:55.230" v="664" actId="47"/>
        <pc:sldMkLst>
          <pc:docMk/>
          <pc:sldMk cId="3302940090" sldId="689"/>
        </pc:sldMkLst>
      </pc:sldChg>
      <pc:sldChg chg="addSp delSp modSp add mod">
        <pc:chgData name="Law, David" userId="6c3935a2-e9a3-4723-9746-6e9c8747e394" providerId="ADAL" clId="{1F633A20-5C7A-4AC6-A8C0-22D24B9424F1}" dt="2024-07-18T12:44:51.735" v="947" actId="20577"/>
        <pc:sldMkLst>
          <pc:docMk/>
          <pc:sldMk cId="2926079202" sldId="690"/>
        </pc:sldMkLst>
        <pc:spChg chg="add">
          <ac:chgData name="Law, David" userId="6c3935a2-e9a3-4723-9746-6e9c8747e394" providerId="ADAL" clId="{1F633A20-5C7A-4AC6-A8C0-22D24B9424F1}" dt="2024-07-17T20:18:50.393" v="697"/>
          <ac:spMkLst>
            <pc:docMk/>
            <pc:sldMk cId="2926079202" sldId="690"/>
            <ac:spMk id="2" creationId="{58A81E38-E983-AAFF-88A6-8558277F7DD4}"/>
          </ac:spMkLst>
        </pc:spChg>
        <pc:spChg chg="mod">
          <ac:chgData name="Law, David" userId="6c3935a2-e9a3-4723-9746-6e9c8747e394" providerId="ADAL" clId="{1F633A20-5C7A-4AC6-A8C0-22D24B9424F1}" dt="2024-07-18T12:44:51.735" v="947" actId="20577"/>
          <ac:spMkLst>
            <pc:docMk/>
            <pc:sldMk cId="2926079202" sldId="690"/>
            <ac:spMk id="7" creationId="{566F2B85-2070-4BC7-B84E-95B21CB106F6}"/>
          </ac:spMkLst>
        </pc:spChg>
        <pc:graphicFrameChg chg="add del mod">
          <ac:chgData name="Law, David" userId="6c3935a2-e9a3-4723-9746-6e9c8747e394" providerId="ADAL" clId="{1F633A20-5C7A-4AC6-A8C0-22D24B9424F1}" dt="2024-07-17T20:26:18.858" v="746" actId="478"/>
          <ac:graphicFrameMkLst>
            <pc:docMk/>
            <pc:sldMk cId="2926079202" sldId="690"/>
            <ac:graphicFrameMk id="3" creationId="{FB8E07E2-AB7B-3EE4-83EC-D9CA93414632}"/>
          </ac:graphicFrameMkLst>
        </pc:graphicFrameChg>
        <pc:graphicFrameChg chg="add mod modGraphic">
          <ac:chgData name="Law, David" userId="6c3935a2-e9a3-4723-9746-6e9c8747e394" providerId="ADAL" clId="{1F633A20-5C7A-4AC6-A8C0-22D24B9424F1}" dt="2024-07-17T20:44:50.788" v="919" actId="20577"/>
          <ac:graphicFrameMkLst>
            <pc:docMk/>
            <pc:sldMk cId="2926079202" sldId="690"/>
            <ac:graphicFrameMk id="4" creationId="{51D9BB9C-68E0-696F-FE0A-553BD783969B}"/>
          </ac:graphicFrameMkLst>
        </pc:graphicFrameChg>
      </pc:sldChg>
      <pc:sldMasterChg chg="modSp mod">
        <pc:chgData name="Law, David" userId="6c3935a2-e9a3-4723-9746-6e9c8747e394" providerId="ADAL" clId="{1F633A20-5C7A-4AC6-A8C0-22D24B9424F1}" dt="2024-07-18T21:25:49.077" v="957" actId="20577"/>
        <pc:sldMasterMkLst>
          <pc:docMk/>
          <pc:sldMasterMk cId="0" sldId="2147483649"/>
        </pc:sldMasterMkLst>
        <pc:spChg chg="mod">
          <ac:chgData name="Law, David" userId="6c3935a2-e9a3-4723-9746-6e9c8747e394" providerId="ADAL" clId="{1F633A20-5C7A-4AC6-A8C0-22D24B9424F1}" dt="2024-07-18T21:25:45.236" v="955" actId="20577"/>
          <ac:spMkLst>
            <pc:docMk/>
            <pc:sldMasterMk cId="0" sldId="2147483649"/>
            <ac:spMk id="9" creationId="{00000000-0000-0000-0000-000000000000}"/>
          </ac:spMkLst>
        </pc:spChg>
        <pc:spChg chg="mod">
          <ac:chgData name="Law, David" userId="6c3935a2-e9a3-4723-9746-6e9c8747e394" providerId="ADAL" clId="{1F633A20-5C7A-4AC6-A8C0-22D24B9424F1}" dt="2024-07-18T21:25:49.077" v="957" actId="20577"/>
          <ac:spMkLst>
            <pc:docMk/>
            <pc:sldMasterMk cId="0" sldId="2147483649"/>
            <ac:spMk id="1032" creationId="{00000000-0000-0000-0000-000000000000}"/>
          </ac:spMkLst>
        </pc:spChg>
        <pc:spChg chg="mod">
          <ac:chgData name="Law, David" userId="6c3935a2-e9a3-4723-9746-6e9c8747e394" providerId="ADAL" clId="{1F633A20-5C7A-4AC6-A8C0-22D24B9424F1}" dt="2024-07-17T14:19:49.455" v="16" actId="20577"/>
          <ac:spMkLst>
            <pc:docMk/>
            <pc:sldMasterMk cId="0" sldId="2147483649"/>
            <ac:spMk id="1033" creationId="{00000000-0000-0000-0000-000000000000}"/>
          </ac:spMkLst>
        </pc:spChg>
      </pc:sldMasterChg>
    </pc:docChg>
  </pc:docChgLst>
  <pc:docChgLst>
    <pc:chgData name="Law, David" userId="6c3935a2-e9a3-4723-9746-6e9c8747e394" providerId="ADAL" clId="{BF0B26B8-5D91-45A4-B527-78C5C1ADAFEC}"/>
    <pc:docChg chg="undo custSel delSld modSld modMainMaster">
      <pc:chgData name="Law, David" userId="6c3935a2-e9a3-4723-9746-6e9c8747e394" providerId="ADAL" clId="{BF0B26B8-5D91-45A4-B527-78C5C1ADAFEC}" dt="2023-07-14T05:34:43.584" v="336" actId="20577"/>
      <pc:docMkLst>
        <pc:docMk/>
      </pc:docMkLst>
      <pc:sldChg chg="modSp mod">
        <pc:chgData name="Law, David" userId="6c3935a2-e9a3-4723-9746-6e9c8747e394" providerId="ADAL" clId="{BF0B26B8-5D91-45A4-B527-78C5C1ADAFEC}" dt="2023-07-12T07:10:14.795" v="279" actId="20577"/>
        <pc:sldMkLst>
          <pc:docMk/>
          <pc:sldMk cId="0" sldId="379"/>
        </pc:sldMkLst>
        <pc:spChg chg="mod">
          <ac:chgData name="Law, David" userId="6c3935a2-e9a3-4723-9746-6e9c8747e394" providerId="ADAL" clId="{BF0B26B8-5D91-45A4-B527-78C5C1ADAFEC}" dt="2023-07-12T07:10:14.795" v="279" actId="20577"/>
          <ac:spMkLst>
            <pc:docMk/>
            <pc:sldMk cId="0" sldId="379"/>
            <ac:spMk id="9219" creationId="{00000000-0000-0000-0000-000000000000}"/>
          </ac:spMkLst>
        </pc:spChg>
      </pc:sldChg>
      <pc:sldChg chg="del">
        <pc:chgData name="Law, David" userId="6c3935a2-e9a3-4723-9746-6e9c8747e394" providerId="ADAL" clId="{BF0B26B8-5D91-45A4-B527-78C5C1ADAFEC}" dt="2023-07-11T20:32:58.961" v="39" actId="47"/>
        <pc:sldMkLst>
          <pc:docMk/>
          <pc:sldMk cId="623491952" sldId="534"/>
        </pc:sldMkLst>
      </pc:sldChg>
      <pc:sldChg chg="del">
        <pc:chgData name="Law, David" userId="6c3935a2-e9a3-4723-9746-6e9c8747e394" providerId="ADAL" clId="{BF0B26B8-5D91-45A4-B527-78C5C1ADAFEC}" dt="2023-07-11T20:32:59.916" v="40" actId="47"/>
        <pc:sldMkLst>
          <pc:docMk/>
          <pc:sldMk cId="704335727" sldId="535"/>
        </pc:sldMkLst>
      </pc:sldChg>
      <pc:sldChg chg="del">
        <pc:chgData name="Law, David" userId="6c3935a2-e9a3-4723-9746-6e9c8747e394" providerId="ADAL" clId="{BF0B26B8-5D91-45A4-B527-78C5C1ADAFEC}" dt="2023-07-11T20:33:00.586" v="41" actId="47"/>
        <pc:sldMkLst>
          <pc:docMk/>
          <pc:sldMk cId="3313800604" sldId="536"/>
        </pc:sldMkLst>
      </pc:sldChg>
      <pc:sldChg chg="modSp del mod">
        <pc:chgData name="Law, David" userId="6c3935a2-e9a3-4723-9746-6e9c8747e394" providerId="ADAL" clId="{BF0B26B8-5D91-45A4-B527-78C5C1ADAFEC}" dt="2023-07-11T20:41:58.304" v="202" actId="47"/>
        <pc:sldMkLst>
          <pc:docMk/>
          <pc:sldMk cId="4090309661" sldId="547"/>
        </pc:sldMkLst>
        <pc:spChg chg="mod">
          <ac:chgData name="Law, David" userId="6c3935a2-e9a3-4723-9746-6e9c8747e394" providerId="ADAL" clId="{BF0B26B8-5D91-45A4-B527-78C5C1ADAFEC}" dt="2023-07-11T20:39:49.345" v="136"/>
          <ac:spMkLst>
            <pc:docMk/>
            <pc:sldMk cId="4090309661" sldId="547"/>
            <ac:spMk id="6" creationId="{63657B64-9928-4AE2-AC6C-D3E0FFDEAA5B}"/>
          </ac:spMkLst>
        </pc:spChg>
        <pc:spChg chg="mod">
          <ac:chgData name="Law, David" userId="6c3935a2-e9a3-4723-9746-6e9c8747e394" providerId="ADAL" clId="{BF0B26B8-5D91-45A4-B527-78C5C1ADAFEC}" dt="2023-07-11T20:41:30.378" v="166" actId="6549"/>
          <ac:spMkLst>
            <pc:docMk/>
            <pc:sldMk cId="4090309661" sldId="547"/>
            <ac:spMk id="7" creationId="{566F2B85-2070-4BC7-B84E-95B21CB106F6}"/>
          </ac:spMkLst>
        </pc:spChg>
      </pc:sldChg>
      <pc:sldChg chg="del">
        <pc:chgData name="Law, David" userId="6c3935a2-e9a3-4723-9746-6e9c8747e394" providerId="ADAL" clId="{BF0B26B8-5D91-45A4-B527-78C5C1ADAFEC}" dt="2023-07-11T20:32:35.890" v="24" actId="47"/>
        <pc:sldMkLst>
          <pc:docMk/>
          <pc:sldMk cId="1338755154" sldId="583"/>
        </pc:sldMkLst>
      </pc:sldChg>
      <pc:sldChg chg="modSp mod">
        <pc:chgData name="Law, David" userId="6c3935a2-e9a3-4723-9746-6e9c8747e394" providerId="ADAL" clId="{BF0B26B8-5D91-45A4-B527-78C5C1ADAFEC}" dt="2023-07-14T05:29:34.619" v="328" actId="20577"/>
        <pc:sldMkLst>
          <pc:docMk/>
          <pc:sldMk cId="973096389" sldId="599"/>
        </pc:sldMkLst>
        <pc:spChg chg="mod">
          <ac:chgData name="Law, David" userId="6c3935a2-e9a3-4723-9746-6e9c8747e394" providerId="ADAL" clId="{BF0B26B8-5D91-45A4-B527-78C5C1ADAFEC}" dt="2023-07-11T20:39:57.654" v="138"/>
          <ac:spMkLst>
            <pc:docMk/>
            <pc:sldMk cId="973096389" sldId="599"/>
            <ac:spMk id="2" creationId="{1A8775EF-421F-49B0-8372-0A3878882FDC}"/>
          </ac:spMkLst>
        </pc:spChg>
        <pc:spChg chg="mod">
          <ac:chgData name="Law, David" userId="6c3935a2-e9a3-4723-9746-6e9c8747e394" providerId="ADAL" clId="{BF0B26B8-5D91-45A4-B527-78C5C1ADAFEC}" dt="2023-07-14T05:29:34.619" v="328" actId="20577"/>
          <ac:spMkLst>
            <pc:docMk/>
            <pc:sldMk cId="973096389" sldId="599"/>
            <ac:spMk id="3" creationId="{2D03344C-256D-4017-AA55-31268E267A22}"/>
          </ac:spMkLst>
        </pc:spChg>
      </pc:sldChg>
      <pc:sldChg chg="del">
        <pc:chgData name="Law, David" userId="6c3935a2-e9a3-4723-9746-6e9c8747e394" providerId="ADAL" clId="{BF0B26B8-5D91-45A4-B527-78C5C1ADAFEC}" dt="2023-07-11T20:32:29.787" v="17" actId="47"/>
        <pc:sldMkLst>
          <pc:docMk/>
          <pc:sldMk cId="1231596239" sldId="639"/>
        </pc:sldMkLst>
      </pc:sldChg>
      <pc:sldChg chg="del">
        <pc:chgData name="Law, David" userId="6c3935a2-e9a3-4723-9746-6e9c8747e394" providerId="ADAL" clId="{BF0B26B8-5D91-45A4-B527-78C5C1ADAFEC}" dt="2023-07-11T20:32:30.399" v="18" actId="47"/>
        <pc:sldMkLst>
          <pc:docMk/>
          <pc:sldMk cId="1409006521" sldId="640"/>
        </pc:sldMkLst>
      </pc:sldChg>
      <pc:sldChg chg="del">
        <pc:chgData name="Law, David" userId="6c3935a2-e9a3-4723-9746-6e9c8747e394" providerId="ADAL" clId="{BF0B26B8-5D91-45A4-B527-78C5C1ADAFEC}" dt="2023-07-11T20:32:31.129" v="19" actId="47"/>
        <pc:sldMkLst>
          <pc:docMk/>
          <pc:sldMk cId="1517023561" sldId="641"/>
        </pc:sldMkLst>
      </pc:sldChg>
      <pc:sldChg chg="del">
        <pc:chgData name="Law, David" userId="6c3935a2-e9a3-4723-9746-6e9c8747e394" providerId="ADAL" clId="{BF0B26B8-5D91-45A4-B527-78C5C1ADAFEC}" dt="2023-07-11T20:32:33.621" v="21" actId="47"/>
        <pc:sldMkLst>
          <pc:docMk/>
          <pc:sldMk cId="1114445085" sldId="643"/>
        </pc:sldMkLst>
      </pc:sldChg>
      <pc:sldChg chg="del">
        <pc:chgData name="Law, David" userId="6c3935a2-e9a3-4723-9746-6e9c8747e394" providerId="ADAL" clId="{BF0B26B8-5D91-45A4-B527-78C5C1ADAFEC}" dt="2023-07-11T20:32:34.286" v="22" actId="47"/>
        <pc:sldMkLst>
          <pc:docMk/>
          <pc:sldMk cId="2944606872" sldId="644"/>
        </pc:sldMkLst>
      </pc:sldChg>
      <pc:sldChg chg="del">
        <pc:chgData name="Law, David" userId="6c3935a2-e9a3-4723-9746-6e9c8747e394" providerId="ADAL" clId="{BF0B26B8-5D91-45A4-B527-78C5C1ADAFEC}" dt="2023-07-11T20:32:32.076" v="20" actId="47"/>
        <pc:sldMkLst>
          <pc:docMk/>
          <pc:sldMk cId="871053856" sldId="645"/>
        </pc:sldMkLst>
      </pc:sldChg>
      <pc:sldChg chg="del">
        <pc:chgData name="Law, David" userId="6c3935a2-e9a3-4723-9746-6e9c8747e394" providerId="ADAL" clId="{BF0B26B8-5D91-45A4-B527-78C5C1ADAFEC}" dt="2023-07-11T20:32:35.045" v="23" actId="47"/>
        <pc:sldMkLst>
          <pc:docMk/>
          <pc:sldMk cId="68757216" sldId="646"/>
        </pc:sldMkLst>
      </pc:sldChg>
      <pc:sldChg chg="modSp mod">
        <pc:chgData name="Law, David" userId="6c3935a2-e9a3-4723-9746-6e9c8747e394" providerId="ADAL" clId="{BF0B26B8-5D91-45A4-B527-78C5C1ADAFEC}" dt="2023-07-14T05:34:43.584" v="336" actId="20577"/>
        <pc:sldMkLst>
          <pc:docMk/>
          <pc:sldMk cId="2708295580" sldId="647"/>
        </pc:sldMkLst>
        <pc:spChg chg="mod">
          <ac:chgData name="Law, David" userId="6c3935a2-e9a3-4723-9746-6e9c8747e394" providerId="ADAL" clId="{BF0B26B8-5D91-45A4-B527-78C5C1ADAFEC}" dt="2023-07-14T05:34:43.584" v="336" actId="20577"/>
          <ac:spMkLst>
            <pc:docMk/>
            <pc:sldMk cId="2708295580" sldId="647"/>
            <ac:spMk id="4" creationId="{26E02AA2-7154-4D14-873A-017914A1F33D}"/>
          </ac:spMkLst>
        </pc:spChg>
      </pc:sldChg>
      <pc:sldChg chg="modSp mod">
        <pc:chgData name="Law, David" userId="6c3935a2-e9a3-4723-9746-6e9c8747e394" providerId="ADAL" clId="{BF0B26B8-5D91-45A4-B527-78C5C1ADAFEC}" dt="2023-07-12T15:29:35.569" v="289" actId="20577"/>
        <pc:sldMkLst>
          <pc:docMk/>
          <pc:sldMk cId="3952208879" sldId="648"/>
        </pc:sldMkLst>
        <pc:spChg chg="mod">
          <ac:chgData name="Law, David" userId="6c3935a2-e9a3-4723-9746-6e9c8747e394" providerId="ADAL" clId="{BF0B26B8-5D91-45A4-B527-78C5C1ADAFEC}" dt="2023-07-11T20:34:50.348" v="53" actId="20577"/>
          <ac:spMkLst>
            <pc:docMk/>
            <pc:sldMk cId="3952208879" sldId="648"/>
            <ac:spMk id="3" creationId="{150A3936-3134-4B05-B32C-FF17A2B89C64}"/>
          </ac:spMkLst>
        </pc:spChg>
        <pc:spChg chg="mod">
          <ac:chgData name="Law, David" userId="6c3935a2-e9a3-4723-9746-6e9c8747e394" providerId="ADAL" clId="{BF0B26B8-5D91-45A4-B527-78C5C1ADAFEC}" dt="2023-07-11T20:44:30.876" v="221" actId="20577"/>
          <ac:spMkLst>
            <pc:docMk/>
            <pc:sldMk cId="3952208879" sldId="648"/>
            <ac:spMk id="4" creationId="{12CB9F85-2F59-45DC-B244-19272DC31A8D}"/>
          </ac:spMkLst>
        </pc:spChg>
        <pc:graphicFrameChg chg="mod modGraphic">
          <ac:chgData name="Law, David" userId="6c3935a2-e9a3-4723-9746-6e9c8747e394" providerId="ADAL" clId="{BF0B26B8-5D91-45A4-B527-78C5C1ADAFEC}" dt="2023-07-12T15:29:35.569" v="289" actId="20577"/>
          <ac:graphicFrameMkLst>
            <pc:docMk/>
            <pc:sldMk cId="3952208879" sldId="648"/>
            <ac:graphicFrameMk id="7" creationId="{25F8A503-00DB-4DAB-9649-CE88FD90562B}"/>
          </ac:graphicFrameMkLst>
        </pc:graphicFrameChg>
      </pc:sldChg>
      <pc:sldChg chg="del">
        <pc:chgData name="Law, David" userId="6c3935a2-e9a3-4723-9746-6e9c8747e394" providerId="ADAL" clId="{BF0B26B8-5D91-45A4-B527-78C5C1ADAFEC}" dt="2023-07-11T20:32:44.641" v="25" actId="47"/>
        <pc:sldMkLst>
          <pc:docMk/>
          <pc:sldMk cId="448591086" sldId="649"/>
        </pc:sldMkLst>
      </pc:sldChg>
      <pc:sldChg chg="del">
        <pc:chgData name="Law, David" userId="6c3935a2-e9a3-4723-9746-6e9c8747e394" providerId="ADAL" clId="{BF0B26B8-5D91-45A4-B527-78C5C1ADAFEC}" dt="2023-07-11T20:32:45.373" v="26" actId="47"/>
        <pc:sldMkLst>
          <pc:docMk/>
          <pc:sldMk cId="2033096925" sldId="650"/>
        </pc:sldMkLst>
      </pc:sldChg>
      <pc:sldChg chg="del">
        <pc:chgData name="Law, David" userId="6c3935a2-e9a3-4723-9746-6e9c8747e394" providerId="ADAL" clId="{BF0B26B8-5D91-45A4-B527-78C5C1ADAFEC}" dt="2023-07-11T20:32:46.563" v="28" actId="47"/>
        <pc:sldMkLst>
          <pc:docMk/>
          <pc:sldMk cId="2252521015" sldId="651"/>
        </pc:sldMkLst>
      </pc:sldChg>
      <pc:sldChg chg="del">
        <pc:chgData name="Law, David" userId="6c3935a2-e9a3-4723-9746-6e9c8747e394" providerId="ADAL" clId="{BF0B26B8-5D91-45A4-B527-78C5C1ADAFEC}" dt="2023-07-11T20:32:45.922" v="27" actId="47"/>
        <pc:sldMkLst>
          <pc:docMk/>
          <pc:sldMk cId="2213523372" sldId="652"/>
        </pc:sldMkLst>
      </pc:sldChg>
      <pc:sldChg chg="del">
        <pc:chgData name="Law, David" userId="6c3935a2-e9a3-4723-9746-6e9c8747e394" providerId="ADAL" clId="{BF0B26B8-5D91-45A4-B527-78C5C1ADAFEC}" dt="2023-07-11T20:32:47.435" v="29" actId="47"/>
        <pc:sldMkLst>
          <pc:docMk/>
          <pc:sldMk cId="1837994292" sldId="653"/>
        </pc:sldMkLst>
      </pc:sldChg>
      <pc:sldChg chg="del">
        <pc:chgData name="Law, David" userId="6c3935a2-e9a3-4723-9746-6e9c8747e394" providerId="ADAL" clId="{BF0B26B8-5D91-45A4-B527-78C5C1ADAFEC}" dt="2023-07-11T20:32:49.098" v="30" actId="47"/>
        <pc:sldMkLst>
          <pc:docMk/>
          <pc:sldMk cId="2133510000" sldId="654"/>
        </pc:sldMkLst>
      </pc:sldChg>
      <pc:sldChg chg="del">
        <pc:chgData name="Law, David" userId="6c3935a2-e9a3-4723-9746-6e9c8747e394" providerId="ADAL" clId="{BF0B26B8-5D91-45A4-B527-78C5C1ADAFEC}" dt="2023-07-11T20:32:49.890" v="31" actId="47"/>
        <pc:sldMkLst>
          <pc:docMk/>
          <pc:sldMk cId="1560127590" sldId="655"/>
        </pc:sldMkLst>
      </pc:sldChg>
      <pc:sldChg chg="del">
        <pc:chgData name="Law, David" userId="6c3935a2-e9a3-4723-9746-6e9c8747e394" providerId="ADAL" clId="{BF0B26B8-5D91-45A4-B527-78C5C1ADAFEC}" dt="2023-07-11T20:32:51.296" v="33" actId="47"/>
        <pc:sldMkLst>
          <pc:docMk/>
          <pc:sldMk cId="3202700924" sldId="656"/>
        </pc:sldMkLst>
      </pc:sldChg>
      <pc:sldChg chg="del">
        <pc:chgData name="Law, David" userId="6c3935a2-e9a3-4723-9746-6e9c8747e394" providerId="ADAL" clId="{BF0B26B8-5D91-45A4-B527-78C5C1ADAFEC}" dt="2023-07-11T20:32:50.549" v="32" actId="47"/>
        <pc:sldMkLst>
          <pc:docMk/>
          <pc:sldMk cId="3892585192" sldId="657"/>
        </pc:sldMkLst>
      </pc:sldChg>
      <pc:sldChg chg="del">
        <pc:chgData name="Law, David" userId="6c3935a2-e9a3-4723-9746-6e9c8747e394" providerId="ADAL" clId="{BF0B26B8-5D91-45A4-B527-78C5C1ADAFEC}" dt="2023-07-11T20:32:52.459" v="34" actId="47"/>
        <pc:sldMkLst>
          <pc:docMk/>
          <pc:sldMk cId="527180287" sldId="658"/>
        </pc:sldMkLst>
      </pc:sldChg>
      <pc:sldChg chg="del">
        <pc:chgData name="Law, David" userId="6c3935a2-e9a3-4723-9746-6e9c8747e394" providerId="ADAL" clId="{BF0B26B8-5D91-45A4-B527-78C5C1ADAFEC}" dt="2023-07-11T20:32:54.667" v="35" actId="47"/>
        <pc:sldMkLst>
          <pc:docMk/>
          <pc:sldMk cId="4203540471" sldId="659"/>
        </pc:sldMkLst>
      </pc:sldChg>
      <pc:sldChg chg="del">
        <pc:chgData name="Law, David" userId="6c3935a2-e9a3-4723-9746-6e9c8747e394" providerId="ADAL" clId="{BF0B26B8-5D91-45A4-B527-78C5C1ADAFEC}" dt="2023-07-11T20:32:55.409" v="36" actId="47"/>
        <pc:sldMkLst>
          <pc:docMk/>
          <pc:sldMk cId="146458025" sldId="660"/>
        </pc:sldMkLst>
      </pc:sldChg>
      <pc:sldChg chg="del">
        <pc:chgData name="Law, David" userId="6c3935a2-e9a3-4723-9746-6e9c8747e394" providerId="ADAL" clId="{BF0B26B8-5D91-45A4-B527-78C5C1ADAFEC}" dt="2023-07-11T20:32:56.813" v="38" actId="47"/>
        <pc:sldMkLst>
          <pc:docMk/>
          <pc:sldMk cId="3967325865" sldId="662"/>
        </pc:sldMkLst>
      </pc:sldChg>
      <pc:sldChg chg="del">
        <pc:chgData name="Law, David" userId="6c3935a2-e9a3-4723-9746-6e9c8747e394" providerId="ADAL" clId="{BF0B26B8-5D91-45A4-B527-78C5C1ADAFEC}" dt="2023-07-11T20:32:56.106" v="37" actId="47"/>
        <pc:sldMkLst>
          <pc:docMk/>
          <pc:sldMk cId="735282238" sldId="663"/>
        </pc:sldMkLst>
      </pc:sldChg>
      <pc:sldChg chg="modSp mod">
        <pc:chgData name="Law, David" userId="6c3935a2-e9a3-4723-9746-6e9c8747e394" providerId="ADAL" clId="{BF0B26B8-5D91-45A4-B527-78C5C1ADAFEC}" dt="2023-07-12T07:17:47.822" v="284"/>
        <pc:sldMkLst>
          <pc:docMk/>
          <pc:sldMk cId="1432449506" sldId="664"/>
        </pc:sldMkLst>
        <pc:spChg chg="mod">
          <ac:chgData name="Law, David" userId="6c3935a2-e9a3-4723-9746-6e9c8747e394" providerId="ADAL" clId="{BF0B26B8-5D91-45A4-B527-78C5C1ADAFEC}" dt="2023-07-11T20:39:53.439" v="137"/>
          <ac:spMkLst>
            <pc:docMk/>
            <pc:sldMk cId="1432449506" sldId="664"/>
            <ac:spMk id="6" creationId="{63657B64-9928-4AE2-AC6C-D3E0FFDEAA5B}"/>
          </ac:spMkLst>
        </pc:spChg>
        <pc:spChg chg="mod">
          <ac:chgData name="Law, David" userId="6c3935a2-e9a3-4723-9746-6e9c8747e394" providerId="ADAL" clId="{BF0B26B8-5D91-45A4-B527-78C5C1ADAFEC}" dt="2023-07-12T07:17:47.822" v="284"/>
          <ac:spMkLst>
            <pc:docMk/>
            <pc:sldMk cId="1432449506" sldId="664"/>
            <ac:spMk id="7" creationId="{566F2B85-2070-4BC7-B84E-95B21CB106F6}"/>
          </ac:spMkLst>
        </pc:spChg>
      </pc:sldChg>
      <pc:sldMasterChg chg="modSp mod">
        <pc:chgData name="Law, David" userId="6c3935a2-e9a3-4723-9746-6e9c8747e394" providerId="ADAL" clId="{BF0B26B8-5D91-45A4-B527-78C5C1ADAFEC}" dt="2023-07-14T05:28:04.118" v="298"/>
        <pc:sldMasterMkLst>
          <pc:docMk/>
          <pc:sldMasterMk cId="0" sldId="2147483649"/>
        </pc:sldMasterMkLst>
        <pc:spChg chg="mod">
          <ac:chgData name="Law, David" userId="6c3935a2-e9a3-4723-9746-6e9c8747e394" providerId="ADAL" clId="{BF0B26B8-5D91-45A4-B527-78C5C1ADAFEC}" dt="2023-07-14T05:28:04.118" v="298"/>
          <ac:spMkLst>
            <pc:docMk/>
            <pc:sldMasterMk cId="0" sldId="2147483649"/>
            <ac:spMk id="9" creationId="{00000000-0000-0000-0000-000000000000}"/>
          </ac:spMkLst>
        </pc:spChg>
        <pc:spChg chg="mod">
          <ac:chgData name="Law, David" userId="6c3935a2-e9a3-4723-9746-6e9c8747e394" providerId="ADAL" clId="{BF0B26B8-5D91-45A4-B527-78C5C1ADAFEC}" dt="2023-07-14T05:25:52.843" v="295" actId="20577"/>
          <ac:spMkLst>
            <pc:docMk/>
            <pc:sldMasterMk cId="0" sldId="2147483649"/>
            <ac:spMk id="1032" creationId="{00000000-0000-0000-0000-000000000000}"/>
          </ac:spMkLst>
        </pc:spChg>
        <pc:spChg chg="mod">
          <ac:chgData name="Law, David" userId="6c3935a2-e9a3-4723-9746-6e9c8747e394" providerId="ADAL" clId="{BF0B26B8-5D91-45A4-B527-78C5C1ADAFEC}" dt="2023-07-12T07:13:06.205" v="283" actId="20577"/>
          <ac:spMkLst>
            <pc:docMk/>
            <pc:sldMasterMk cId="0" sldId="2147483649"/>
            <ac:spMk id="1033" creationId="{00000000-0000-0000-0000-000000000000}"/>
          </ac:spMkLst>
        </pc:spChg>
      </pc:sldMasterChg>
    </pc:docChg>
  </pc:docChgLst>
  <pc:docChgLst>
    <pc:chgData name="Law, David" userId="6c3935a2-e9a3-4723-9746-6e9c8747e394" providerId="ADAL" clId="{72872662-1E79-45E2-95E6-D824481E286B}"/>
    <pc:docChg chg="undo redo custSel addSld delSld modSld modMainMaster">
      <pc:chgData name="Law, David" userId="6c3935a2-e9a3-4723-9746-6e9c8747e394" providerId="ADAL" clId="{72872662-1E79-45E2-95E6-D824481E286B}" dt="2022-07-15T09:54:54.178" v="4265" actId="20577"/>
      <pc:docMkLst>
        <pc:docMk/>
      </pc:docMkLst>
      <pc:sldChg chg="addSp delSp modSp mod">
        <pc:chgData name="Law, David" userId="6c3935a2-e9a3-4723-9746-6e9c8747e394" providerId="ADAL" clId="{72872662-1E79-45E2-95E6-D824481E286B}" dt="2022-06-30T13:31:38.452" v="7"/>
        <pc:sldMkLst>
          <pc:docMk/>
          <pc:sldMk cId="0" sldId="379"/>
        </pc:sldMkLst>
        <pc:spChg chg="mod">
          <ac:chgData name="Law, David" userId="6c3935a2-e9a3-4723-9746-6e9c8747e394" providerId="ADAL" clId="{72872662-1E79-45E2-95E6-D824481E286B}" dt="2022-06-30T13:31:19.477" v="5" actId="20577"/>
          <ac:spMkLst>
            <pc:docMk/>
            <pc:sldMk cId="0" sldId="379"/>
            <ac:spMk id="9219" creationId="{00000000-0000-0000-0000-000000000000}"/>
          </ac:spMkLst>
        </pc:spChg>
        <pc:graphicFrameChg chg="add del mod">
          <ac:chgData name="Law, David" userId="6c3935a2-e9a3-4723-9746-6e9c8747e394" providerId="ADAL" clId="{72872662-1E79-45E2-95E6-D824481E286B}" dt="2022-06-30T13:31:38.452" v="7"/>
          <ac:graphicFrameMkLst>
            <pc:docMk/>
            <pc:sldMk cId="0" sldId="379"/>
            <ac:graphicFrameMk id="2" creationId="{07E31A7E-89A3-4889-85D9-0969DB17CEBD}"/>
          </ac:graphicFrameMkLst>
        </pc:graphicFrameChg>
      </pc:sldChg>
      <pc:sldChg chg="modSp add mod">
        <pc:chgData name="Law, David" userId="6c3935a2-e9a3-4723-9746-6e9c8747e394" providerId="ADAL" clId="{72872662-1E79-45E2-95E6-D824481E286B}" dt="2022-07-15T09:54:05.123" v="4250" actId="20577"/>
        <pc:sldMkLst>
          <pc:docMk/>
          <pc:sldMk cId="623491952" sldId="534"/>
        </pc:sldMkLst>
        <pc:spChg chg="mod">
          <ac:chgData name="Law, David" userId="6c3935a2-e9a3-4723-9746-6e9c8747e394" providerId="ADAL" clId="{72872662-1E79-45E2-95E6-D824481E286B}" dt="2022-07-15T09:54:05.123" v="4250" actId="20577"/>
          <ac:spMkLst>
            <pc:docMk/>
            <pc:sldMk cId="623491952" sldId="534"/>
            <ac:spMk id="2" creationId="{00000000-0000-0000-0000-000000000000}"/>
          </ac:spMkLst>
        </pc:spChg>
      </pc:sldChg>
      <pc:sldChg chg="modSp add mod">
        <pc:chgData name="Law, David" userId="6c3935a2-e9a3-4723-9746-6e9c8747e394" providerId="ADAL" clId="{72872662-1E79-45E2-95E6-D824481E286B}" dt="2022-07-01T09:14:47.721" v="2617" actId="6549"/>
        <pc:sldMkLst>
          <pc:docMk/>
          <pc:sldMk cId="704335727" sldId="535"/>
        </pc:sldMkLst>
        <pc:spChg chg="mod">
          <ac:chgData name="Law, David" userId="6c3935a2-e9a3-4723-9746-6e9c8747e394" providerId="ADAL" clId="{72872662-1E79-45E2-95E6-D824481E286B}" dt="2022-07-01T09:11:17.284" v="2609" actId="20577"/>
          <ac:spMkLst>
            <pc:docMk/>
            <pc:sldMk cId="704335727" sldId="535"/>
            <ac:spMk id="3" creationId="{00000000-0000-0000-0000-000000000000}"/>
          </ac:spMkLst>
        </pc:spChg>
        <pc:spChg chg="mod">
          <ac:chgData name="Law, David" userId="6c3935a2-e9a3-4723-9746-6e9c8747e394" providerId="ADAL" clId="{72872662-1E79-45E2-95E6-D824481E286B}" dt="2022-07-01T09:14:47.721" v="2617" actId="6549"/>
          <ac:spMkLst>
            <pc:docMk/>
            <pc:sldMk cId="704335727" sldId="535"/>
            <ac:spMk id="4" creationId="{00000000-0000-0000-0000-000000000000}"/>
          </ac:spMkLst>
        </pc:spChg>
      </pc:sldChg>
      <pc:sldChg chg="modSp add mod">
        <pc:chgData name="Law, David" userId="6c3935a2-e9a3-4723-9746-6e9c8747e394" providerId="ADAL" clId="{72872662-1E79-45E2-95E6-D824481E286B}" dt="2022-07-15T09:54:30.160" v="4263" actId="20577"/>
        <pc:sldMkLst>
          <pc:docMk/>
          <pc:sldMk cId="3313800604" sldId="536"/>
        </pc:sldMkLst>
        <pc:spChg chg="mod">
          <ac:chgData name="Law, David" userId="6c3935a2-e9a3-4723-9746-6e9c8747e394" providerId="ADAL" clId="{72872662-1E79-45E2-95E6-D824481E286B}" dt="2022-07-15T09:54:30.160" v="4263" actId="20577"/>
          <ac:spMkLst>
            <pc:docMk/>
            <pc:sldMk cId="3313800604" sldId="536"/>
            <ac:spMk id="5" creationId="{00000000-0000-0000-0000-000000000000}"/>
          </ac:spMkLst>
        </pc:spChg>
      </pc:sldChg>
      <pc:sldChg chg="modSp add del mod">
        <pc:chgData name="Law, David" userId="6c3935a2-e9a3-4723-9746-6e9c8747e394" providerId="ADAL" clId="{72872662-1E79-45E2-95E6-D824481E286B}" dt="2022-07-01T11:27:31.725" v="2956" actId="2696"/>
        <pc:sldMkLst>
          <pc:docMk/>
          <pc:sldMk cId="3687026982" sldId="540"/>
        </pc:sldMkLst>
        <pc:spChg chg="mod">
          <ac:chgData name="Law, David" userId="6c3935a2-e9a3-4723-9746-6e9c8747e394" providerId="ADAL" clId="{72872662-1E79-45E2-95E6-D824481E286B}" dt="2022-07-01T09:50:55.428" v="2940" actId="20577"/>
          <ac:spMkLst>
            <pc:docMk/>
            <pc:sldMk cId="3687026982" sldId="540"/>
            <ac:spMk id="2" creationId="{00000000-0000-0000-0000-000000000000}"/>
          </ac:spMkLst>
        </pc:spChg>
        <pc:spChg chg="mod">
          <ac:chgData name="Law, David" userId="6c3935a2-e9a3-4723-9746-6e9c8747e394" providerId="ADAL" clId="{72872662-1E79-45E2-95E6-D824481E286B}" dt="2022-07-01T09:50:18.717" v="2934" actId="20577"/>
          <ac:spMkLst>
            <pc:docMk/>
            <pc:sldMk cId="3687026982" sldId="540"/>
            <ac:spMk id="3" creationId="{00000000-0000-0000-0000-000000000000}"/>
          </ac:spMkLst>
        </pc:spChg>
      </pc:sldChg>
      <pc:sldChg chg="modSp add mod">
        <pc:chgData name="Law, David" userId="6c3935a2-e9a3-4723-9746-6e9c8747e394" providerId="ADAL" clId="{72872662-1E79-45E2-95E6-D824481E286B}" dt="2022-07-10T17:37:43.152" v="3279" actId="20577"/>
        <pc:sldMkLst>
          <pc:docMk/>
          <pc:sldMk cId="4090309661" sldId="547"/>
        </pc:sldMkLst>
        <pc:spChg chg="mod">
          <ac:chgData name="Law, David" userId="6c3935a2-e9a3-4723-9746-6e9c8747e394" providerId="ADAL" clId="{72872662-1E79-45E2-95E6-D824481E286B}" dt="2022-07-01T05:57:20.936" v="1584"/>
          <ac:spMkLst>
            <pc:docMk/>
            <pc:sldMk cId="4090309661" sldId="547"/>
            <ac:spMk id="6" creationId="{63657B64-9928-4AE2-AC6C-D3E0FFDEAA5B}"/>
          </ac:spMkLst>
        </pc:spChg>
        <pc:spChg chg="mod">
          <ac:chgData name="Law, David" userId="6c3935a2-e9a3-4723-9746-6e9c8747e394" providerId="ADAL" clId="{72872662-1E79-45E2-95E6-D824481E286B}" dt="2022-07-10T17:37:43.152" v="3279" actId="20577"/>
          <ac:spMkLst>
            <pc:docMk/>
            <pc:sldMk cId="4090309661" sldId="547"/>
            <ac:spMk id="7" creationId="{566F2B85-2070-4BC7-B84E-95B21CB106F6}"/>
          </ac:spMkLst>
        </pc:spChg>
      </pc:sldChg>
      <pc:sldChg chg="modSp add mod">
        <pc:chgData name="Law, David" userId="6c3935a2-e9a3-4723-9746-6e9c8747e394" providerId="ADAL" clId="{72872662-1E79-45E2-95E6-D824481E286B}" dt="2022-07-15T09:37:12.420" v="4147" actId="13926"/>
        <pc:sldMkLst>
          <pc:docMk/>
          <pc:sldMk cId="1338755154" sldId="583"/>
        </pc:sldMkLst>
        <pc:spChg chg="mod">
          <ac:chgData name="Law, David" userId="6c3935a2-e9a3-4723-9746-6e9c8747e394" providerId="ADAL" clId="{72872662-1E79-45E2-95E6-D824481E286B}" dt="2022-06-30T21:47:57.331" v="1041"/>
          <ac:spMkLst>
            <pc:docMk/>
            <pc:sldMk cId="1338755154" sldId="583"/>
            <ac:spMk id="2" creationId="{620BB0E5-68BE-4514-841C-B429161BA764}"/>
          </ac:spMkLst>
        </pc:spChg>
        <pc:spChg chg="mod">
          <ac:chgData name="Law, David" userId="6c3935a2-e9a3-4723-9746-6e9c8747e394" providerId="ADAL" clId="{72872662-1E79-45E2-95E6-D824481E286B}" dt="2022-07-15T09:37:12.420" v="4147" actId="13926"/>
          <ac:spMkLst>
            <pc:docMk/>
            <pc:sldMk cId="1338755154" sldId="583"/>
            <ac:spMk id="3" creationId="{D48EFA3D-BC1B-4BE6-B29C-4023C4F3A0C4}"/>
          </ac:spMkLst>
        </pc:spChg>
      </pc:sldChg>
      <pc:sldChg chg="modSp add mod">
        <pc:chgData name="Law, David" userId="6c3935a2-e9a3-4723-9746-6e9c8747e394" providerId="ADAL" clId="{72872662-1E79-45E2-95E6-D824481E286B}" dt="2022-07-15T09:40:34.572" v="4211" actId="20577"/>
        <pc:sldMkLst>
          <pc:docMk/>
          <pc:sldMk cId="973096389" sldId="599"/>
        </pc:sldMkLst>
        <pc:spChg chg="mod">
          <ac:chgData name="Law, David" userId="6c3935a2-e9a3-4723-9746-6e9c8747e394" providerId="ADAL" clId="{72872662-1E79-45E2-95E6-D824481E286B}" dt="2022-07-01T05:57:59.035" v="1586"/>
          <ac:spMkLst>
            <pc:docMk/>
            <pc:sldMk cId="973096389" sldId="599"/>
            <ac:spMk id="2" creationId="{1A8775EF-421F-49B0-8372-0A3878882FDC}"/>
          </ac:spMkLst>
        </pc:spChg>
        <pc:spChg chg="mod">
          <ac:chgData name="Law, David" userId="6c3935a2-e9a3-4723-9746-6e9c8747e394" providerId="ADAL" clId="{72872662-1E79-45E2-95E6-D824481E286B}" dt="2022-07-15T09:40:34.572" v="4211" actId="20577"/>
          <ac:spMkLst>
            <pc:docMk/>
            <pc:sldMk cId="973096389" sldId="599"/>
            <ac:spMk id="3" creationId="{2D03344C-256D-4017-AA55-31268E267A22}"/>
          </ac:spMkLst>
        </pc:spChg>
      </pc:sldChg>
      <pc:sldChg chg="del">
        <pc:chgData name="Law, David" userId="6c3935a2-e9a3-4723-9746-6e9c8747e394" providerId="ADAL" clId="{72872662-1E79-45E2-95E6-D824481E286B}" dt="2022-07-01T09:09:15.237" v="2603" actId="47"/>
        <pc:sldMkLst>
          <pc:docMk/>
          <pc:sldMk cId="1134967342" sldId="618"/>
        </pc:sldMkLst>
      </pc:sldChg>
      <pc:sldChg chg="del">
        <pc:chgData name="Law, David" userId="6c3935a2-e9a3-4723-9746-6e9c8747e394" providerId="ADAL" clId="{72872662-1E79-45E2-95E6-D824481E286B}" dt="2022-07-01T09:09:15.237" v="2603" actId="47"/>
        <pc:sldMkLst>
          <pc:docMk/>
          <pc:sldMk cId="36572726" sldId="619"/>
        </pc:sldMkLst>
      </pc:sldChg>
      <pc:sldChg chg="del">
        <pc:chgData name="Law, David" userId="6c3935a2-e9a3-4723-9746-6e9c8747e394" providerId="ADAL" clId="{72872662-1E79-45E2-95E6-D824481E286B}" dt="2022-07-01T09:09:15.237" v="2603" actId="47"/>
        <pc:sldMkLst>
          <pc:docMk/>
          <pc:sldMk cId="876505506" sldId="620"/>
        </pc:sldMkLst>
      </pc:sldChg>
      <pc:sldChg chg="del">
        <pc:chgData name="Law, David" userId="6c3935a2-e9a3-4723-9746-6e9c8747e394" providerId="ADAL" clId="{72872662-1E79-45E2-95E6-D824481E286B}" dt="2022-07-01T09:09:15.237" v="2603" actId="47"/>
        <pc:sldMkLst>
          <pc:docMk/>
          <pc:sldMk cId="3500694948" sldId="621"/>
        </pc:sldMkLst>
      </pc:sldChg>
      <pc:sldChg chg="del">
        <pc:chgData name="Law, David" userId="6c3935a2-e9a3-4723-9746-6e9c8747e394" providerId="ADAL" clId="{72872662-1E79-45E2-95E6-D824481E286B}" dt="2022-07-01T09:09:15.237" v="2603" actId="47"/>
        <pc:sldMkLst>
          <pc:docMk/>
          <pc:sldMk cId="892066211" sldId="623"/>
        </pc:sldMkLst>
      </pc:sldChg>
      <pc:sldChg chg="del">
        <pc:chgData name="Law, David" userId="6c3935a2-e9a3-4723-9746-6e9c8747e394" providerId="ADAL" clId="{72872662-1E79-45E2-95E6-D824481E286B}" dt="2022-07-01T09:09:15.237" v="2603" actId="47"/>
        <pc:sldMkLst>
          <pc:docMk/>
          <pc:sldMk cId="3980111603" sldId="624"/>
        </pc:sldMkLst>
      </pc:sldChg>
      <pc:sldChg chg="del">
        <pc:chgData name="Law, David" userId="6c3935a2-e9a3-4723-9746-6e9c8747e394" providerId="ADAL" clId="{72872662-1E79-45E2-95E6-D824481E286B}" dt="2022-07-01T09:09:15.237" v="2603" actId="47"/>
        <pc:sldMkLst>
          <pc:docMk/>
          <pc:sldMk cId="179444464" sldId="625"/>
        </pc:sldMkLst>
      </pc:sldChg>
      <pc:sldChg chg="del">
        <pc:chgData name="Law, David" userId="6c3935a2-e9a3-4723-9746-6e9c8747e394" providerId="ADAL" clId="{72872662-1E79-45E2-95E6-D824481E286B}" dt="2022-07-01T09:09:15.237" v="2603" actId="47"/>
        <pc:sldMkLst>
          <pc:docMk/>
          <pc:sldMk cId="1230499758" sldId="626"/>
        </pc:sldMkLst>
      </pc:sldChg>
      <pc:sldChg chg="del">
        <pc:chgData name="Law, David" userId="6c3935a2-e9a3-4723-9746-6e9c8747e394" providerId="ADAL" clId="{72872662-1E79-45E2-95E6-D824481E286B}" dt="2022-07-01T09:09:15.237" v="2603" actId="47"/>
        <pc:sldMkLst>
          <pc:docMk/>
          <pc:sldMk cId="1210502150" sldId="627"/>
        </pc:sldMkLst>
      </pc:sldChg>
      <pc:sldChg chg="del">
        <pc:chgData name="Law, David" userId="6c3935a2-e9a3-4723-9746-6e9c8747e394" providerId="ADAL" clId="{72872662-1E79-45E2-95E6-D824481E286B}" dt="2022-07-01T09:09:15.237" v="2603" actId="47"/>
        <pc:sldMkLst>
          <pc:docMk/>
          <pc:sldMk cId="51052509" sldId="628"/>
        </pc:sldMkLst>
      </pc:sldChg>
      <pc:sldChg chg="del">
        <pc:chgData name="Law, David" userId="6c3935a2-e9a3-4723-9746-6e9c8747e394" providerId="ADAL" clId="{72872662-1E79-45E2-95E6-D824481E286B}" dt="2022-07-01T09:09:15.237" v="2603" actId="47"/>
        <pc:sldMkLst>
          <pc:docMk/>
          <pc:sldMk cId="463283091" sldId="629"/>
        </pc:sldMkLst>
      </pc:sldChg>
      <pc:sldChg chg="del">
        <pc:chgData name="Law, David" userId="6c3935a2-e9a3-4723-9746-6e9c8747e394" providerId="ADAL" clId="{72872662-1E79-45E2-95E6-D824481E286B}" dt="2022-07-01T09:09:15.237" v="2603" actId="47"/>
        <pc:sldMkLst>
          <pc:docMk/>
          <pc:sldMk cId="2612516960" sldId="630"/>
        </pc:sldMkLst>
      </pc:sldChg>
      <pc:sldChg chg="del">
        <pc:chgData name="Law, David" userId="6c3935a2-e9a3-4723-9746-6e9c8747e394" providerId="ADAL" clId="{72872662-1E79-45E2-95E6-D824481E286B}" dt="2022-07-01T09:09:15.237" v="2603" actId="47"/>
        <pc:sldMkLst>
          <pc:docMk/>
          <pc:sldMk cId="2566416323" sldId="631"/>
        </pc:sldMkLst>
      </pc:sldChg>
      <pc:sldChg chg="del">
        <pc:chgData name="Law, David" userId="6c3935a2-e9a3-4723-9746-6e9c8747e394" providerId="ADAL" clId="{72872662-1E79-45E2-95E6-D824481E286B}" dt="2022-07-01T09:09:15.237" v="2603" actId="47"/>
        <pc:sldMkLst>
          <pc:docMk/>
          <pc:sldMk cId="4043107029" sldId="632"/>
        </pc:sldMkLst>
      </pc:sldChg>
      <pc:sldChg chg="del">
        <pc:chgData name="Law, David" userId="6c3935a2-e9a3-4723-9746-6e9c8747e394" providerId="ADAL" clId="{72872662-1E79-45E2-95E6-D824481E286B}" dt="2022-07-01T09:09:15.237" v="2603" actId="47"/>
        <pc:sldMkLst>
          <pc:docMk/>
          <pc:sldMk cId="1414188398" sldId="633"/>
        </pc:sldMkLst>
      </pc:sldChg>
      <pc:sldChg chg="del">
        <pc:chgData name="Law, David" userId="6c3935a2-e9a3-4723-9746-6e9c8747e394" providerId="ADAL" clId="{72872662-1E79-45E2-95E6-D824481E286B}" dt="2022-07-01T09:09:15.237" v="2603" actId="47"/>
        <pc:sldMkLst>
          <pc:docMk/>
          <pc:sldMk cId="700428835" sldId="634"/>
        </pc:sldMkLst>
      </pc:sldChg>
      <pc:sldChg chg="addSp delSp modSp del mod">
        <pc:chgData name="Law, David" userId="6c3935a2-e9a3-4723-9746-6e9c8747e394" providerId="ADAL" clId="{72872662-1E79-45E2-95E6-D824481E286B}" dt="2022-07-01T09:09:15.237" v="2603" actId="47"/>
        <pc:sldMkLst>
          <pc:docMk/>
          <pc:sldMk cId="3592016933" sldId="635"/>
        </pc:sldMkLst>
        <pc:graphicFrameChg chg="add del modGraphic">
          <ac:chgData name="Law, David" userId="6c3935a2-e9a3-4723-9746-6e9c8747e394" providerId="ADAL" clId="{72872662-1E79-45E2-95E6-D824481E286B}" dt="2022-06-30T14:41:57.050" v="741" actId="478"/>
          <ac:graphicFrameMkLst>
            <pc:docMk/>
            <pc:sldMk cId="3592016933" sldId="635"/>
            <ac:graphicFrameMk id="5" creationId="{B457E9D0-D80C-454F-BFD8-56D373C5D292}"/>
          </ac:graphicFrameMkLst>
        </pc:graphicFrameChg>
      </pc:sldChg>
      <pc:sldChg chg="del">
        <pc:chgData name="Law, David" userId="6c3935a2-e9a3-4723-9746-6e9c8747e394" providerId="ADAL" clId="{72872662-1E79-45E2-95E6-D824481E286B}" dt="2022-07-01T09:09:15.237" v="2603" actId="47"/>
        <pc:sldMkLst>
          <pc:docMk/>
          <pc:sldMk cId="1885409615" sldId="636"/>
        </pc:sldMkLst>
      </pc:sldChg>
      <pc:sldChg chg="del">
        <pc:chgData name="Law, David" userId="6c3935a2-e9a3-4723-9746-6e9c8747e394" providerId="ADAL" clId="{72872662-1E79-45E2-95E6-D824481E286B}" dt="2022-07-01T09:09:15.237" v="2603" actId="47"/>
        <pc:sldMkLst>
          <pc:docMk/>
          <pc:sldMk cId="1404546241" sldId="637"/>
        </pc:sldMkLst>
      </pc:sldChg>
      <pc:sldChg chg="del">
        <pc:chgData name="Law, David" userId="6c3935a2-e9a3-4723-9746-6e9c8747e394" providerId="ADAL" clId="{72872662-1E79-45E2-95E6-D824481E286B}" dt="2022-07-01T09:09:15.237" v="2603" actId="47"/>
        <pc:sldMkLst>
          <pc:docMk/>
          <pc:sldMk cId="2871118019" sldId="638"/>
        </pc:sldMkLst>
      </pc:sldChg>
      <pc:sldChg chg="modSp add mod">
        <pc:chgData name="Law, David" userId="6c3935a2-e9a3-4723-9746-6e9c8747e394" providerId="ADAL" clId="{72872662-1E79-45E2-95E6-D824481E286B}" dt="2022-07-15T09:54:54.178" v="4265" actId="20577"/>
        <pc:sldMkLst>
          <pc:docMk/>
          <pc:sldMk cId="1231596239" sldId="639"/>
        </pc:sldMkLst>
        <pc:spChg chg="mod">
          <ac:chgData name="Law, David" userId="6c3935a2-e9a3-4723-9746-6e9c8747e394" providerId="ADAL" clId="{72872662-1E79-45E2-95E6-D824481E286B}" dt="2022-07-15T09:54:54.178" v="4265" actId="20577"/>
          <ac:spMkLst>
            <pc:docMk/>
            <pc:sldMk cId="1231596239" sldId="639"/>
            <ac:spMk id="4" creationId="{26E02AA2-7154-4D14-873A-017914A1F33D}"/>
          </ac:spMkLst>
        </pc:spChg>
      </pc:sldChg>
      <pc:sldChg chg="addSp delSp modSp add mod">
        <pc:chgData name="Law, David" userId="6c3935a2-e9a3-4723-9746-6e9c8747e394" providerId="ADAL" clId="{72872662-1E79-45E2-95E6-D824481E286B}" dt="2022-07-12T09:30:26.439" v="3327" actId="20577"/>
        <pc:sldMkLst>
          <pc:docMk/>
          <pc:sldMk cId="1409006521" sldId="640"/>
        </pc:sldMkLst>
        <pc:spChg chg="add del mod ord">
          <ac:chgData name="Law, David" userId="6c3935a2-e9a3-4723-9746-6e9c8747e394" providerId="ADAL" clId="{72872662-1E79-45E2-95E6-D824481E286B}" dt="2022-07-10T21:24:07.578" v="3283" actId="478"/>
          <ac:spMkLst>
            <pc:docMk/>
            <pc:sldMk cId="1409006521" sldId="640"/>
            <ac:spMk id="2" creationId="{61D5EE79-619F-4AB3-BC7C-EC2811A77EEE}"/>
          </ac:spMkLst>
        </pc:spChg>
        <pc:spChg chg="mod">
          <ac:chgData name="Law, David" userId="6c3935a2-e9a3-4723-9746-6e9c8747e394" providerId="ADAL" clId="{72872662-1E79-45E2-95E6-D824481E286B}" dt="2022-07-12T09:30:26.439" v="3327" actId="20577"/>
          <ac:spMkLst>
            <pc:docMk/>
            <pc:sldMk cId="1409006521" sldId="640"/>
            <ac:spMk id="3" creationId="{150A3936-3134-4B05-B32C-FF17A2B89C64}"/>
          </ac:spMkLst>
        </pc:spChg>
        <pc:spChg chg="mod">
          <ac:chgData name="Law, David" userId="6c3935a2-e9a3-4723-9746-6e9c8747e394" providerId="ADAL" clId="{72872662-1E79-45E2-95E6-D824481E286B}" dt="2022-07-01T08:21:57.442" v="1941" actId="20577"/>
          <ac:spMkLst>
            <pc:docMk/>
            <pc:sldMk cId="1409006521" sldId="640"/>
            <ac:spMk id="4" creationId="{12CB9F85-2F59-45DC-B244-19272DC31A8D}"/>
          </ac:spMkLst>
        </pc:spChg>
        <pc:graphicFrameChg chg="del mod modGraphic">
          <ac:chgData name="Law, David" userId="6c3935a2-e9a3-4723-9746-6e9c8747e394" providerId="ADAL" clId="{72872662-1E79-45E2-95E6-D824481E286B}" dt="2022-06-30T13:54:18.470" v="573" actId="478"/>
          <ac:graphicFrameMkLst>
            <pc:docMk/>
            <pc:sldMk cId="1409006521" sldId="640"/>
            <ac:graphicFrameMk id="5" creationId="{B457E9D0-D80C-454F-BFD8-56D373C5D292}"/>
          </ac:graphicFrameMkLst>
        </pc:graphicFrameChg>
        <pc:graphicFrameChg chg="add mod modGraphic">
          <ac:chgData name="Law, David" userId="6c3935a2-e9a3-4723-9746-6e9c8747e394" providerId="ADAL" clId="{72872662-1E79-45E2-95E6-D824481E286B}" dt="2022-06-30T22:07:00.973" v="1239"/>
          <ac:graphicFrameMkLst>
            <pc:docMk/>
            <pc:sldMk cId="1409006521" sldId="640"/>
            <ac:graphicFrameMk id="6" creationId="{50BD5789-3BB6-406D-9D3A-DB0E0394D162}"/>
          </ac:graphicFrameMkLst>
        </pc:graphicFrameChg>
      </pc:sldChg>
      <pc:sldChg chg="modSp add mod">
        <pc:chgData name="Law, David" userId="6c3935a2-e9a3-4723-9746-6e9c8747e394" providerId="ADAL" clId="{72872662-1E79-45E2-95E6-D824481E286B}" dt="2022-07-13T10:54:26.429" v="3865" actId="108"/>
        <pc:sldMkLst>
          <pc:docMk/>
          <pc:sldMk cId="1517023561" sldId="641"/>
        </pc:sldMkLst>
        <pc:spChg chg="mod">
          <ac:chgData name="Law, David" userId="6c3935a2-e9a3-4723-9746-6e9c8747e394" providerId="ADAL" clId="{72872662-1E79-45E2-95E6-D824481E286B}" dt="2022-07-12T09:30:33.352" v="3341" actId="20577"/>
          <ac:spMkLst>
            <pc:docMk/>
            <pc:sldMk cId="1517023561" sldId="641"/>
            <ac:spMk id="2" creationId="{C77DAB4E-0DB0-4D2B-96BF-A3F6A5260C82}"/>
          </ac:spMkLst>
        </pc:spChg>
        <pc:spChg chg="mod">
          <ac:chgData name="Law, David" userId="6c3935a2-e9a3-4723-9746-6e9c8747e394" providerId="ADAL" clId="{72872662-1E79-45E2-95E6-D824481E286B}" dt="2022-07-13T10:54:26.429" v="3865" actId="108"/>
          <ac:spMkLst>
            <pc:docMk/>
            <pc:sldMk cId="1517023561" sldId="641"/>
            <ac:spMk id="3" creationId="{EB14F42D-B3DA-4BF7-83A5-3BE14AECD478}"/>
          </ac:spMkLst>
        </pc:spChg>
      </pc:sldChg>
      <pc:sldChg chg="modSp add del mod">
        <pc:chgData name="Law, David" userId="6c3935a2-e9a3-4723-9746-6e9c8747e394" providerId="ADAL" clId="{72872662-1E79-45E2-95E6-D824481E286B}" dt="2022-07-12T09:29:40.028" v="3284" actId="47"/>
        <pc:sldMkLst>
          <pc:docMk/>
          <pc:sldMk cId="3911970269" sldId="642"/>
        </pc:sldMkLst>
        <pc:spChg chg="mod">
          <ac:chgData name="Law, David" userId="6c3935a2-e9a3-4723-9746-6e9c8747e394" providerId="ADAL" clId="{72872662-1E79-45E2-95E6-D824481E286B}" dt="2022-06-30T21:32:01.427" v="861" actId="20577"/>
          <ac:spMkLst>
            <pc:docMk/>
            <pc:sldMk cId="3911970269" sldId="642"/>
            <ac:spMk id="2" creationId="{B1C5C3EC-A440-47C2-91D6-500A5BDFB49E}"/>
          </ac:spMkLst>
        </pc:spChg>
        <pc:spChg chg="mod">
          <ac:chgData name="Law, David" userId="6c3935a2-e9a3-4723-9746-6e9c8747e394" providerId="ADAL" clId="{72872662-1E79-45E2-95E6-D824481E286B}" dt="2022-07-01T08:21:46.389" v="1924" actId="20577"/>
          <ac:spMkLst>
            <pc:docMk/>
            <pc:sldMk cId="3911970269" sldId="642"/>
            <ac:spMk id="3" creationId="{57A03CB7-DE03-4357-86E5-F93E6FEC6358}"/>
          </ac:spMkLst>
        </pc:spChg>
      </pc:sldChg>
      <pc:sldChg chg="addSp delSp modSp add mod">
        <pc:chgData name="Law, David" userId="6c3935a2-e9a3-4723-9746-6e9c8747e394" providerId="ADAL" clId="{72872662-1E79-45E2-95E6-D824481E286B}" dt="2022-07-15T09:36:15.989" v="4121" actId="20577"/>
        <pc:sldMkLst>
          <pc:docMk/>
          <pc:sldMk cId="1114445085" sldId="643"/>
        </pc:sldMkLst>
        <pc:spChg chg="mod">
          <ac:chgData name="Law, David" userId="6c3935a2-e9a3-4723-9746-6e9c8747e394" providerId="ADAL" clId="{72872662-1E79-45E2-95E6-D824481E286B}" dt="2022-07-15T09:36:15.989" v="4121" actId="20577"/>
          <ac:spMkLst>
            <pc:docMk/>
            <pc:sldMk cId="1114445085" sldId="643"/>
            <ac:spMk id="4" creationId="{26E02AA2-7154-4D14-873A-017914A1F33D}"/>
          </ac:spMkLst>
        </pc:spChg>
        <pc:spChg chg="add del">
          <ac:chgData name="Law, David" userId="6c3935a2-e9a3-4723-9746-6e9c8747e394" providerId="ADAL" clId="{72872662-1E79-45E2-95E6-D824481E286B}" dt="2022-06-30T14:25:54.635" v="738" actId="22"/>
          <ac:spMkLst>
            <pc:docMk/>
            <pc:sldMk cId="1114445085" sldId="643"/>
            <ac:spMk id="5" creationId="{8A816530-3ACF-44F5-93AF-6FD220C22ADD}"/>
          </ac:spMkLst>
        </pc:spChg>
      </pc:sldChg>
      <pc:sldChg chg="addSp delSp modSp add mod">
        <pc:chgData name="Law, David" userId="6c3935a2-e9a3-4723-9746-6e9c8747e394" providerId="ADAL" clId="{72872662-1E79-45E2-95E6-D824481E286B}" dt="2022-07-10T13:22:56.311" v="3143" actId="478"/>
        <pc:sldMkLst>
          <pc:docMk/>
          <pc:sldMk cId="2944606872" sldId="644"/>
        </pc:sldMkLst>
        <pc:spChg chg="del mod">
          <ac:chgData name="Law, David" userId="6c3935a2-e9a3-4723-9746-6e9c8747e394" providerId="ADAL" clId="{72872662-1E79-45E2-95E6-D824481E286B}" dt="2022-07-10T13:22:56.311" v="3143" actId="478"/>
          <ac:spMkLst>
            <pc:docMk/>
            <pc:sldMk cId="2944606872" sldId="644"/>
            <ac:spMk id="2" creationId="{61D5EE79-619F-4AB3-BC7C-EC2811A77EEE}"/>
          </ac:spMkLst>
        </pc:spChg>
        <pc:spChg chg="mod">
          <ac:chgData name="Law, David" userId="6c3935a2-e9a3-4723-9746-6e9c8747e394" providerId="ADAL" clId="{72872662-1E79-45E2-95E6-D824481E286B}" dt="2022-06-30T21:43:05.945" v="1031" actId="20577"/>
          <ac:spMkLst>
            <pc:docMk/>
            <pc:sldMk cId="2944606872" sldId="644"/>
            <ac:spMk id="3" creationId="{150A3936-3134-4B05-B32C-FF17A2B89C64}"/>
          </ac:spMkLst>
        </pc:spChg>
        <pc:spChg chg="mod">
          <ac:chgData name="Law, David" userId="6c3935a2-e9a3-4723-9746-6e9c8747e394" providerId="ADAL" clId="{72872662-1E79-45E2-95E6-D824481E286B}" dt="2022-07-01T08:21:31.589" v="1913" actId="20577"/>
          <ac:spMkLst>
            <pc:docMk/>
            <pc:sldMk cId="2944606872" sldId="644"/>
            <ac:spMk id="4" creationId="{12CB9F85-2F59-45DC-B244-19272DC31A8D}"/>
          </ac:spMkLst>
        </pc:spChg>
        <pc:graphicFrameChg chg="del">
          <ac:chgData name="Law, David" userId="6c3935a2-e9a3-4723-9746-6e9c8747e394" providerId="ADAL" clId="{72872662-1E79-45E2-95E6-D824481E286B}" dt="2022-06-30T14:42:16.084" v="742" actId="478"/>
          <ac:graphicFrameMkLst>
            <pc:docMk/>
            <pc:sldMk cId="2944606872" sldId="644"/>
            <ac:graphicFrameMk id="6" creationId="{50BD5789-3BB6-406D-9D3A-DB0E0394D162}"/>
          </ac:graphicFrameMkLst>
        </pc:graphicFrameChg>
        <pc:graphicFrameChg chg="add mod modGraphic">
          <ac:chgData name="Law, David" userId="6c3935a2-e9a3-4723-9746-6e9c8747e394" providerId="ADAL" clId="{72872662-1E79-45E2-95E6-D824481E286B}" dt="2022-06-30T22:05:55.752" v="1232"/>
          <ac:graphicFrameMkLst>
            <pc:docMk/>
            <pc:sldMk cId="2944606872" sldId="644"/>
            <ac:graphicFrameMk id="7" creationId="{25F8A503-00DB-4DAB-9649-CE88FD90562B}"/>
          </ac:graphicFrameMkLst>
        </pc:graphicFrameChg>
      </pc:sldChg>
      <pc:sldChg chg="modSp add mod">
        <pc:chgData name="Law, David" userId="6c3935a2-e9a3-4723-9746-6e9c8747e394" providerId="ADAL" clId="{72872662-1E79-45E2-95E6-D824481E286B}" dt="2022-07-15T09:36:48.527" v="4136" actId="13926"/>
        <pc:sldMkLst>
          <pc:docMk/>
          <pc:sldMk cId="871053856" sldId="645"/>
        </pc:sldMkLst>
        <pc:spChg chg="mod">
          <ac:chgData name="Law, David" userId="6c3935a2-e9a3-4723-9746-6e9c8747e394" providerId="ADAL" clId="{72872662-1E79-45E2-95E6-D824481E286B}" dt="2022-07-12T09:30:38.664" v="3355" actId="20577"/>
          <ac:spMkLst>
            <pc:docMk/>
            <pc:sldMk cId="871053856" sldId="645"/>
            <ac:spMk id="2" creationId="{EF5E3DA6-8E80-46E6-93DD-EA5783D08572}"/>
          </ac:spMkLst>
        </pc:spChg>
        <pc:spChg chg="mod">
          <ac:chgData name="Law, David" userId="6c3935a2-e9a3-4723-9746-6e9c8747e394" providerId="ADAL" clId="{72872662-1E79-45E2-95E6-D824481E286B}" dt="2022-07-15T09:36:48.527" v="4136" actId="13926"/>
          <ac:spMkLst>
            <pc:docMk/>
            <pc:sldMk cId="871053856" sldId="645"/>
            <ac:spMk id="3" creationId="{F4E6C1DD-584C-4D8D-8487-6734C1A505BA}"/>
          </ac:spMkLst>
        </pc:spChg>
      </pc:sldChg>
      <pc:sldChg chg="addSp delSp modSp add mod">
        <pc:chgData name="Law, David" userId="6c3935a2-e9a3-4723-9746-6e9c8747e394" providerId="ADAL" clId="{72872662-1E79-45E2-95E6-D824481E286B}" dt="2022-07-01T08:43:52.090" v="2318" actId="20577"/>
        <pc:sldMkLst>
          <pc:docMk/>
          <pc:sldMk cId="68757216" sldId="646"/>
        </pc:sldMkLst>
        <pc:spChg chg="add del mod">
          <ac:chgData name="Law, David" userId="6c3935a2-e9a3-4723-9746-6e9c8747e394" providerId="ADAL" clId="{72872662-1E79-45E2-95E6-D824481E286B}" dt="2022-06-30T21:46:43.527" v="1034" actId="478"/>
          <ac:spMkLst>
            <pc:docMk/>
            <pc:sldMk cId="68757216" sldId="646"/>
            <ac:spMk id="4" creationId="{69318D70-387A-4138-8EFD-51FFCAC38937}"/>
          </ac:spMkLst>
        </pc:spChg>
        <pc:spChg chg="add mod">
          <ac:chgData name="Law, David" userId="6c3935a2-e9a3-4723-9746-6e9c8747e394" providerId="ADAL" clId="{72872662-1E79-45E2-95E6-D824481E286B}" dt="2022-06-30T21:46:44.294" v="1035"/>
          <ac:spMkLst>
            <pc:docMk/>
            <pc:sldMk cId="68757216" sldId="646"/>
            <ac:spMk id="5" creationId="{A8E244D7-5EEE-49E9-80C2-C6A397699459}"/>
          </ac:spMkLst>
        </pc:spChg>
        <pc:spChg chg="mod">
          <ac:chgData name="Law, David" userId="6c3935a2-e9a3-4723-9746-6e9c8747e394" providerId="ADAL" clId="{72872662-1E79-45E2-95E6-D824481E286B}" dt="2022-06-30T21:42:58.304" v="1027" actId="20577"/>
          <ac:spMkLst>
            <pc:docMk/>
            <pc:sldMk cId="68757216" sldId="646"/>
            <ac:spMk id="6" creationId="{63657B64-9928-4AE2-AC6C-D3E0FFDEAA5B}"/>
          </ac:spMkLst>
        </pc:spChg>
        <pc:spChg chg="mod">
          <ac:chgData name="Law, David" userId="6c3935a2-e9a3-4723-9746-6e9c8747e394" providerId="ADAL" clId="{72872662-1E79-45E2-95E6-D824481E286B}" dt="2022-07-01T08:43:52.090" v="2318" actId="20577"/>
          <ac:spMkLst>
            <pc:docMk/>
            <pc:sldMk cId="68757216" sldId="646"/>
            <ac:spMk id="7" creationId="{566F2B85-2070-4BC7-B84E-95B21CB106F6}"/>
          </ac:spMkLst>
        </pc:spChg>
      </pc:sldChg>
      <pc:sldChg chg="add del">
        <pc:chgData name="Law, David" userId="6c3935a2-e9a3-4723-9746-6e9c8747e394" providerId="ADAL" clId="{72872662-1E79-45E2-95E6-D824481E286B}" dt="2022-06-30T21:32:25.114" v="864"/>
        <pc:sldMkLst>
          <pc:docMk/>
          <pc:sldMk cId="3727911401" sldId="646"/>
        </pc:sldMkLst>
      </pc:sldChg>
      <pc:sldChg chg="modSp add mod">
        <pc:chgData name="Law, David" userId="6c3935a2-e9a3-4723-9746-6e9c8747e394" providerId="ADAL" clId="{72872662-1E79-45E2-95E6-D824481E286B}" dt="2022-07-15T09:37:26.582" v="4155" actId="20577"/>
        <pc:sldMkLst>
          <pc:docMk/>
          <pc:sldMk cId="2708295580" sldId="647"/>
        </pc:sldMkLst>
        <pc:spChg chg="mod">
          <ac:chgData name="Law, David" userId="6c3935a2-e9a3-4723-9746-6e9c8747e394" providerId="ADAL" clId="{72872662-1E79-45E2-95E6-D824481E286B}" dt="2022-07-15T09:37:26.582" v="4155" actId="20577"/>
          <ac:spMkLst>
            <pc:docMk/>
            <pc:sldMk cId="2708295580" sldId="647"/>
            <ac:spMk id="4" creationId="{26E02AA2-7154-4D14-873A-017914A1F33D}"/>
          </ac:spMkLst>
        </pc:spChg>
      </pc:sldChg>
      <pc:sldChg chg="addSp delSp modSp add mod">
        <pc:chgData name="Law, David" userId="6c3935a2-e9a3-4723-9746-6e9c8747e394" providerId="ADAL" clId="{72872662-1E79-45E2-95E6-D824481E286B}" dt="2022-07-10T13:28:55.705" v="3165" actId="478"/>
        <pc:sldMkLst>
          <pc:docMk/>
          <pc:sldMk cId="3952208879" sldId="648"/>
        </pc:sldMkLst>
        <pc:spChg chg="del">
          <ac:chgData name="Law, David" userId="6c3935a2-e9a3-4723-9746-6e9c8747e394" providerId="ADAL" clId="{72872662-1E79-45E2-95E6-D824481E286B}" dt="2022-06-30T21:57:08.879" v="1114" actId="478"/>
          <ac:spMkLst>
            <pc:docMk/>
            <pc:sldMk cId="3952208879" sldId="648"/>
            <ac:spMk id="2" creationId="{61D5EE79-619F-4AB3-BC7C-EC2811A77EEE}"/>
          </ac:spMkLst>
        </pc:spChg>
        <pc:spChg chg="mod">
          <ac:chgData name="Law, David" userId="6c3935a2-e9a3-4723-9746-6e9c8747e394" providerId="ADAL" clId="{72872662-1E79-45E2-95E6-D824481E286B}" dt="2022-06-30T21:54:26.004" v="1102" actId="20577"/>
          <ac:spMkLst>
            <pc:docMk/>
            <pc:sldMk cId="3952208879" sldId="648"/>
            <ac:spMk id="3" creationId="{150A3936-3134-4B05-B32C-FF17A2B89C64}"/>
          </ac:spMkLst>
        </pc:spChg>
        <pc:spChg chg="mod">
          <ac:chgData name="Law, David" userId="6c3935a2-e9a3-4723-9746-6e9c8747e394" providerId="ADAL" clId="{72872662-1E79-45E2-95E6-D824481E286B}" dt="2022-07-01T08:22:41.663" v="1962" actId="20577"/>
          <ac:spMkLst>
            <pc:docMk/>
            <pc:sldMk cId="3952208879" sldId="648"/>
            <ac:spMk id="4" creationId="{12CB9F85-2F59-45DC-B244-19272DC31A8D}"/>
          </ac:spMkLst>
        </pc:spChg>
        <pc:spChg chg="add del mod ord">
          <ac:chgData name="Law, David" userId="6c3935a2-e9a3-4723-9746-6e9c8747e394" providerId="ADAL" clId="{72872662-1E79-45E2-95E6-D824481E286B}" dt="2022-07-10T13:28:55.705" v="3165" actId="478"/>
          <ac:spMkLst>
            <pc:docMk/>
            <pc:sldMk cId="3952208879" sldId="648"/>
            <ac:spMk id="6" creationId="{1E36DAAA-ECEA-43EF-AA69-7EC4CFCE7BB4}"/>
          </ac:spMkLst>
        </pc:spChg>
        <pc:graphicFrameChg chg="mod modGraphic">
          <ac:chgData name="Law, David" userId="6c3935a2-e9a3-4723-9746-6e9c8747e394" providerId="ADAL" clId="{72872662-1E79-45E2-95E6-D824481E286B}" dt="2022-07-10T13:28:49.773" v="3164" actId="20577"/>
          <ac:graphicFrameMkLst>
            <pc:docMk/>
            <pc:sldMk cId="3952208879" sldId="648"/>
            <ac:graphicFrameMk id="7" creationId="{25F8A503-00DB-4DAB-9649-CE88FD90562B}"/>
          </ac:graphicFrameMkLst>
        </pc:graphicFrameChg>
      </pc:sldChg>
      <pc:sldChg chg="modSp add mod">
        <pc:chgData name="Law, David" userId="6c3935a2-e9a3-4723-9746-6e9c8747e394" providerId="ADAL" clId="{72872662-1E79-45E2-95E6-D824481E286B}" dt="2022-07-15T09:38:07.555" v="4174" actId="20577"/>
        <pc:sldMkLst>
          <pc:docMk/>
          <pc:sldMk cId="448591086" sldId="649"/>
        </pc:sldMkLst>
        <pc:spChg chg="mod">
          <ac:chgData name="Law, David" userId="6c3935a2-e9a3-4723-9746-6e9c8747e394" providerId="ADAL" clId="{72872662-1E79-45E2-95E6-D824481E286B}" dt="2022-07-15T09:38:07.555" v="4174" actId="20577"/>
          <ac:spMkLst>
            <pc:docMk/>
            <pc:sldMk cId="448591086" sldId="649"/>
            <ac:spMk id="4" creationId="{26E02AA2-7154-4D14-873A-017914A1F33D}"/>
          </ac:spMkLst>
        </pc:spChg>
      </pc:sldChg>
      <pc:sldChg chg="addSp delSp modSp add mod">
        <pc:chgData name="Law, David" userId="6c3935a2-e9a3-4723-9746-6e9c8747e394" providerId="ADAL" clId="{72872662-1E79-45E2-95E6-D824481E286B}" dt="2022-07-13T09:50:32.511" v="3693" actId="478"/>
        <pc:sldMkLst>
          <pc:docMk/>
          <pc:sldMk cId="2033096925" sldId="650"/>
        </pc:sldMkLst>
        <pc:spChg chg="mod">
          <ac:chgData name="Law, David" userId="6c3935a2-e9a3-4723-9746-6e9c8747e394" providerId="ADAL" clId="{72872662-1E79-45E2-95E6-D824481E286B}" dt="2022-07-01T06:19:53.112" v="1761" actId="20577"/>
          <ac:spMkLst>
            <pc:docMk/>
            <pc:sldMk cId="2033096925" sldId="650"/>
            <ac:spMk id="3" creationId="{150A3936-3134-4B05-B32C-FF17A2B89C64}"/>
          </ac:spMkLst>
        </pc:spChg>
        <pc:spChg chg="mod">
          <ac:chgData name="Law, David" userId="6c3935a2-e9a3-4723-9746-6e9c8747e394" providerId="ADAL" clId="{72872662-1E79-45E2-95E6-D824481E286B}" dt="2022-07-01T08:43:31.797" v="2315" actId="20577"/>
          <ac:spMkLst>
            <pc:docMk/>
            <pc:sldMk cId="2033096925" sldId="650"/>
            <ac:spMk id="4" creationId="{12CB9F85-2F59-45DC-B244-19272DC31A8D}"/>
          </ac:spMkLst>
        </pc:spChg>
        <pc:spChg chg="del mod">
          <ac:chgData name="Law, David" userId="6c3935a2-e9a3-4723-9746-6e9c8747e394" providerId="ADAL" clId="{72872662-1E79-45E2-95E6-D824481E286B}" dt="2022-07-13T09:50:32.511" v="3693" actId="478"/>
          <ac:spMkLst>
            <pc:docMk/>
            <pc:sldMk cId="2033096925" sldId="650"/>
            <ac:spMk id="6" creationId="{1E36DAAA-ECEA-43EF-AA69-7EC4CFCE7BB4}"/>
          </ac:spMkLst>
        </pc:spChg>
        <pc:spChg chg="add del mod ord">
          <ac:chgData name="Law, David" userId="6c3935a2-e9a3-4723-9746-6e9c8747e394" providerId="ADAL" clId="{72872662-1E79-45E2-95E6-D824481E286B}" dt="2022-07-12T11:21:36.037" v="3611" actId="478"/>
          <ac:spMkLst>
            <pc:docMk/>
            <pc:sldMk cId="2033096925" sldId="650"/>
            <ac:spMk id="7" creationId="{8B9D2845-4DC3-4CE5-A83C-4A33EE37CC55}"/>
          </ac:spMkLst>
        </pc:spChg>
        <pc:spChg chg="add del">
          <ac:chgData name="Law, David" userId="6c3935a2-e9a3-4723-9746-6e9c8747e394" providerId="ADAL" clId="{72872662-1E79-45E2-95E6-D824481E286B}" dt="2022-07-01T08:23:17.115" v="1964" actId="22"/>
          <ac:spMkLst>
            <pc:docMk/>
            <pc:sldMk cId="2033096925" sldId="650"/>
            <ac:spMk id="9" creationId="{B8C7B5AD-BC0C-43DF-A975-7AD57493579A}"/>
          </ac:spMkLst>
        </pc:spChg>
        <pc:graphicFrameChg chg="add del">
          <ac:chgData name="Law, David" userId="6c3935a2-e9a3-4723-9746-6e9c8747e394" providerId="ADAL" clId="{72872662-1E79-45E2-95E6-D824481E286B}" dt="2022-07-01T06:17:35.300" v="1693" actId="478"/>
          <ac:graphicFrameMkLst>
            <pc:docMk/>
            <pc:sldMk cId="2033096925" sldId="650"/>
            <ac:graphicFrameMk id="7" creationId="{25F8A503-00DB-4DAB-9649-CE88FD90562B}"/>
          </ac:graphicFrameMkLst>
        </pc:graphicFrameChg>
        <pc:graphicFrameChg chg="add mod modGraphic">
          <ac:chgData name="Law, David" userId="6c3935a2-e9a3-4723-9746-6e9c8747e394" providerId="ADAL" clId="{72872662-1E79-45E2-95E6-D824481E286B}" dt="2022-07-12T20:25:35.501" v="3619" actId="20577"/>
          <ac:graphicFrameMkLst>
            <pc:docMk/>
            <pc:sldMk cId="2033096925" sldId="650"/>
            <ac:graphicFrameMk id="8" creationId="{CEF799C5-FF92-494E-B29C-BA1979BA940B}"/>
          </ac:graphicFrameMkLst>
        </pc:graphicFrameChg>
      </pc:sldChg>
      <pc:sldChg chg="modSp add mod">
        <pc:chgData name="Law, David" userId="6c3935a2-e9a3-4723-9746-6e9c8747e394" providerId="ADAL" clId="{72872662-1E79-45E2-95E6-D824481E286B}" dt="2022-07-13T09:48:36.905" v="3674" actId="13926"/>
        <pc:sldMkLst>
          <pc:docMk/>
          <pc:sldMk cId="2252521015" sldId="651"/>
        </pc:sldMkLst>
        <pc:spChg chg="mod">
          <ac:chgData name="Law, David" userId="6c3935a2-e9a3-4723-9746-6e9c8747e394" providerId="ADAL" clId="{72872662-1E79-45E2-95E6-D824481E286B}" dt="2022-07-01T08:19:47.283" v="1852"/>
          <ac:spMkLst>
            <pc:docMk/>
            <pc:sldMk cId="2252521015" sldId="651"/>
            <ac:spMk id="2" creationId="{B1C5C3EC-A440-47C2-91D6-500A5BDFB49E}"/>
          </ac:spMkLst>
        </pc:spChg>
        <pc:spChg chg="mod">
          <ac:chgData name="Law, David" userId="6c3935a2-e9a3-4723-9746-6e9c8747e394" providerId="ADAL" clId="{72872662-1E79-45E2-95E6-D824481E286B}" dt="2022-07-13T09:48:36.905" v="3674" actId="13926"/>
          <ac:spMkLst>
            <pc:docMk/>
            <pc:sldMk cId="2252521015" sldId="651"/>
            <ac:spMk id="3" creationId="{57A03CB7-DE03-4357-86E5-F93E6FEC6358}"/>
          </ac:spMkLst>
        </pc:spChg>
      </pc:sldChg>
      <pc:sldChg chg="modSp add mod">
        <pc:chgData name="Law, David" userId="6c3935a2-e9a3-4723-9746-6e9c8747e394" providerId="ADAL" clId="{72872662-1E79-45E2-95E6-D824481E286B}" dt="2022-07-13T11:46:21.869" v="3900" actId="6549"/>
        <pc:sldMkLst>
          <pc:docMk/>
          <pc:sldMk cId="2213523372" sldId="652"/>
        </pc:sldMkLst>
        <pc:spChg chg="mod">
          <ac:chgData name="Law, David" userId="6c3935a2-e9a3-4723-9746-6e9c8747e394" providerId="ADAL" clId="{72872662-1E79-45E2-95E6-D824481E286B}" dt="2022-07-01T08:23:54.403" v="1966"/>
          <ac:spMkLst>
            <pc:docMk/>
            <pc:sldMk cId="2213523372" sldId="652"/>
            <ac:spMk id="6" creationId="{63657B64-9928-4AE2-AC6C-D3E0FFDEAA5B}"/>
          </ac:spMkLst>
        </pc:spChg>
        <pc:spChg chg="mod">
          <ac:chgData name="Law, David" userId="6c3935a2-e9a3-4723-9746-6e9c8747e394" providerId="ADAL" clId="{72872662-1E79-45E2-95E6-D824481E286B}" dt="2022-07-13T11:46:21.869" v="3900" actId="6549"/>
          <ac:spMkLst>
            <pc:docMk/>
            <pc:sldMk cId="2213523372" sldId="652"/>
            <ac:spMk id="7" creationId="{566F2B85-2070-4BC7-B84E-95B21CB106F6}"/>
          </ac:spMkLst>
        </pc:spChg>
      </pc:sldChg>
      <pc:sldChg chg="modSp add mod">
        <pc:chgData name="Law, David" userId="6c3935a2-e9a3-4723-9746-6e9c8747e394" providerId="ADAL" clId="{72872662-1E79-45E2-95E6-D824481E286B}" dt="2022-07-15T09:40:05.179" v="4207" actId="20577"/>
        <pc:sldMkLst>
          <pc:docMk/>
          <pc:sldMk cId="1837994292" sldId="653"/>
        </pc:sldMkLst>
        <pc:spChg chg="mod">
          <ac:chgData name="Law, David" userId="6c3935a2-e9a3-4723-9746-6e9c8747e394" providerId="ADAL" clId="{72872662-1E79-45E2-95E6-D824481E286B}" dt="2022-07-01T08:25:12.929" v="1971" actId="20577"/>
          <ac:spMkLst>
            <pc:docMk/>
            <pc:sldMk cId="1837994292" sldId="653"/>
            <ac:spMk id="2" creationId="{1A8775EF-421F-49B0-8372-0A3878882FDC}"/>
          </ac:spMkLst>
        </pc:spChg>
        <pc:spChg chg="mod">
          <ac:chgData name="Law, David" userId="6c3935a2-e9a3-4723-9746-6e9c8747e394" providerId="ADAL" clId="{72872662-1E79-45E2-95E6-D824481E286B}" dt="2022-07-15T09:40:05.179" v="4207" actId="20577"/>
          <ac:spMkLst>
            <pc:docMk/>
            <pc:sldMk cId="1837994292" sldId="653"/>
            <ac:spMk id="3" creationId="{2D03344C-256D-4017-AA55-31268E267A22}"/>
          </ac:spMkLst>
        </pc:spChg>
      </pc:sldChg>
      <pc:sldChg chg="modSp add mod">
        <pc:chgData name="Law, David" userId="6c3935a2-e9a3-4723-9746-6e9c8747e394" providerId="ADAL" clId="{72872662-1E79-45E2-95E6-D824481E286B}" dt="2022-07-15T09:39:20.424" v="4197" actId="20577"/>
        <pc:sldMkLst>
          <pc:docMk/>
          <pc:sldMk cId="2133510000" sldId="654"/>
        </pc:sldMkLst>
        <pc:spChg chg="mod">
          <ac:chgData name="Law, David" userId="6c3935a2-e9a3-4723-9746-6e9c8747e394" providerId="ADAL" clId="{72872662-1E79-45E2-95E6-D824481E286B}" dt="2022-07-15T09:39:20.424" v="4197" actId="20577"/>
          <ac:spMkLst>
            <pc:docMk/>
            <pc:sldMk cId="2133510000" sldId="654"/>
            <ac:spMk id="4" creationId="{26E02AA2-7154-4D14-873A-017914A1F33D}"/>
          </ac:spMkLst>
        </pc:spChg>
      </pc:sldChg>
      <pc:sldChg chg="addSp delSp modSp add mod">
        <pc:chgData name="Law, David" userId="6c3935a2-e9a3-4723-9746-6e9c8747e394" providerId="ADAL" clId="{72872662-1E79-45E2-95E6-D824481E286B}" dt="2022-07-09T16:46:08.888" v="2972" actId="478"/>
        <pc:sldMkLst>
          <pc:docMk/>
          <pc:sldMk cId="1560127590" sldId="655"/>
        </pc:sldMkLst>
        <pc:spChg chg="add del mod">
          <ac:chgData name="Law, David" userId="6c3935a2-e9a3-4723-9746-6e9c8747e394" providerId="ADAL" clId="{72872662-1E79-45E2-95E6-D824481E286B}" dt="2022-07-09T16:46:08.888" v="2972" actId="478"/>
          <ac:spMkLst>
            <pc:docMk/>
            <pc:sldMk cId="1560127590" sldId="655"/>
            <ac:spMk id="2" creationId="{61D5EE79-619F-4AB3-BC7C-EC2811A77EEE}"/>
          </ac:spMkLst>
        </pc:spChg>
        <pc:spChg chg="mod">
          <ac:chgData name="Law, David" userId="6c3935a2-e9a3-4723-9746-6e9c8747e394" providerId="ADAL" clId="{72872662-1E79-45E2-95E6-D824481E286B}" dt="2022-07-01T08:31:08.988" v="2118" actId="20577"/>
          <ac:spMkLst>
            <pc:docMk/>
            <pc:sldMk cId="1560127590" sldId="655"/>
            <ac:spMk id="3" creationId="{150A3936-3134-4B05-B32C-FF17A2B89C64}"/>
          </ac:spMkLst>
        </pc:spChg>
        <pc:spChg chg="mod">
          <ac:chgData name="Law, David" userId="6c3935a2-e9a3-4723-9746-6e9c8747e394" providerId="ADAL" clId="{72872662-1E79-45E2-95E6-D824481E286B}" dt="2022-07-09T16:45:51.043" v="2971" actId="6549"/>
          <ac:spMkLst>
            <pc:docMk/>
            <pc:sldMk cId="1560127590" sldId="655"/>
            <ac:spMk id="4" creationId="{12CB9F85-2F59-45DC-B244-19272DC31A8D}"/>
          </ac:spMkLst>
        </pc:spChg>
        <pc:spChg chg="add del">
          <ac:chgData name="Law, David" userId="6c3935a2-e9a3-4723-9746-6e9c8747e394" providerId="ADAL" clId="{72872662-1E79-45E2-95E6-D824481E286B}" dt="2022-07-01T08:42:13.992" v="2294" actId="22"/>
          <ac:spMkLst>
            <pc:docMk/>
            <pc:sldMk cId="1560127590" sldId="655"/>
            <ac:spMk id="7" creationId="{14790DDB-2D4D-4490-94DF-5639AD06C695}"/>
          </ac:spMkLst>
        </pc:spChg>
        <pc:graphicFrameChg chg="mod modGraphic">
          <ac:chgData name="Law, David" userId="6c3935a2-e9a3-4723-9746-6e9c8747e394" providerId="ADAL" clId="{72872662-1E79-45E2-95E6-D824481E286B}" dt="2022-07-01T08:54:28.649" v="2387" actId="20577"/>
          <ac:graphicFrameMkLst>
            <pc:docMk/>
            <pc:sldMk cId="1560127590" sldId="655"/>
            <ac:graphicFrameMk id="6" creationId="{50BD5789-3BB6-406D-9D3A-DB0E0394D162}"/>
          </ac:graphicFrameMkLst>
        </pc:graphicFrameChg>
      </pc:sldChg>
      <pc:sldChg chg="modSp add mod">
        <pc:chgData name="Law, David" userId="6c3935a2-e9a3-4723-9746-6e9c8747e394" providerId="ADAL" clId="{72872662-1E79-45E2-95E6-D824481E286B}" dt="2022-07-10T16:20:22.661" v="3187" actId="20577"/>
        <pc:sldMkLst>
          <pc:docMk/>
          <pc:sldMk cId="3202700924" sldId="656"/>
        </pc:sldMkLst>
        <pc:spChg chg="mod">
          <ac:chgData name="Law, David" userId="6c3935a2-e9a3-4723-9746-6e9c8747e394" providerId="ADAL" clId="{72872662-1E79-45E2-95E6-D824481E286B}" dt="2022-07-01T08:38:57.567" v="2199"/>
          <ac:spMkLst>
            <pc:docMk/>
            <pc:sldMk cId="3202700924" sldId="656"/>
            <ac:spMk id="2" creationId="{B1C5C3EC-A440-47C2-91D6-500A5BDFB49E}"/>
          </ac:spMkLst>
        </pc:spChg>
        <pc:spChg chg="mod">
          <ac:chgData name="Law, David" userId="6c3935a2-e9a3-4723-9746-6e9c8747e394" providerId="ADAL" clId="{72872662-1E79-45E2-95E6-D824481E286B}" dt="2022-07-10T16:20:22.661" v="3187" actId="20577"/>
          <ac:spMkLst>
            <pc:docMk/>
            <pc:sldMk cId="3202700924" sldId="656"/>
            <ac:spMk id="3" creationId="{57A03CB7-DE03-4357-86E5-F93E6FEC6358}"/>
          </ac:spMkLst>
        </pc:spChg>
      </pc:sldChg>
      <pc:sldChg chg="modSp add mod">
        <pc:chgData name="Law, David" userId="6c3935a2-e9a3-4723-9746-6e9c8747e394" providerId="ADAL" clId="{72872662-1E79-45E2-95E6-D824481E286B}" dt="2022-07-10T17:34:43.804" v="3244" actId="20577"/>
        <pc:sldMkLst>
          <pc:docMk/>
          <pc:sldMk cId="3892585192" sldId="657"/>
        </pc:sldMkLst>
        <pc:spChg chg="mod">
          <ac:chgData name="Law, David" userId="6c3935a2-e9a3-4723-9746-6e9c8747e394" providerId="ADAL" clId="{72872662-1E79-45E2-95E6-D824481E286B}" dt="2022-07-01T08:42:45.744" v="2296"/>
          <ac:spMkLst>
            <pc:docMk/>
            <pc:sldMk cId="3892585192" sldId="657"/>
            <ac:spMk id="2" creationId="{C77DAB4E-0DB0-4D2B-96BF-A3F6A5260C82}"/>
          </ac:spMkLst>
        </pc:spChg>
        <pc:spChg chg="mod">
          <ac:chgData name="Law, David" userId="6c3935a2-e9a3-4723-9746-6e9c8747e394" providerId="ADAL" clId="{72872662-1E79-45E2-95E6-D824481E286B}" dt="2022-07-10T17:34:43.804" v="3244" actId="20577"/>
          <ac:spMkLst>
            <pc:docMk/>
            <pc:sldMk cId="3892585192" sldId="657"/>
            <ac:spMk id="3" creationId="{EB14F42D-B3DA-4BF7-83A5-3BE14AECD478}"/>
          </ac:spMkLst>
        </pc:spChg>
      </pc:sldChg>
      <pc:sldChg chg="modSp add mod">
        <pc:chgData name="Law, David" userId="6c3935a2-e9a3-4723-9746-6e9c8747e394" providerId="ADAL" clId="{72872662-1E79-45E2-95E6-D824481E286B}" dt="2022-07-15T09:41:14.044" v="4222" actId="13926"/>
        <pc:sldMkLst>
          <pc:docMk/>
          <pc:sldMk cId="527180287" sldId="658"/>
        </pc:sldMkLst>
        <pc:spChg chg="mod">
          <ac:chgData name="Law, David" userId="6c3935a2-e9a3-4723-9746-6e9c8747e394" providerId="ADAL" clId="{72872662-1E79-45E2-95E6-D824481E286B}" dt="2022-07-01T08:56:46.822" v="2409"/>
          <ac:spMkLst>
            <pc:docMk/>
            <pc:sldMk cId="527180287" sldId="658"/>
            <ac:spMk id="2" creationId="{EF5E3DA6-8E80-46E6-93DD-EA5783D08572}"/>
          </ac:spMkLst>
        </pc:spChg>
        <pc:spChg chg="mod">
          <ac:chgData name="Law, David" userId="6c3935a2-e9a3-4723-9746-6e9c8747e394" providerId="ADAL" clId="{72872662-1E79-45E2-95E6-D824481E286B}" dt="2022-07-15T09:41:14.044" v="4222" actId="13926"/>
          <ac:spMkLst>
            <pc:docMk/>
            <pc:sldMk cId="527180287" sldId="658"/>
            <ac:spMk id="3" creationId="{F4E6C1DD-584C-4D8D-8487-6734C1A505BA}"/>
          </ac:spMkLst>
        </pc:spChg>
      </pc:sldChg>
      <pc:sldChg chg="modSp add mod">
        <pc:chgData name="Law, David" userId="6c3935a2-e9a3-4723-9746-6e9c8747e394" providerId="ADAL" clId="{72872662-1E79-45E2-95E6-D824481E286B}" dt="2022-07-15T09:41:35.658" v="4230" actId="20577"/>
        <pc:sldMkLst>
          <pc:docMk/>
          <pc:sldMk cId="4203540471" sldId="659"/>
        </pc:sldMkLst>
        <pc:spChg chg="mod">
          <ac:chgData name="Law, David" userId="6c3935a2-e9a3-4723-9746-6e9c8747e394" providerId="ADAL" clId="{72872662-1E79-45E2-95E6-D824481E286B}" dt="2022-07-15T09:41:35.658" v="4230" actId="20577"/>
          <ac:spMkLst>
            <pc:docMk/>
            <pc:sldMk cId="4203540471" sldId="659"/>
            <ac:spMk id="4" creationId="{26E02AA2-7154-4D14-873A-017914A1F33D}"/>
          </ac:spMkLst>
        </pc:spChg>
      </pc:sldChg>
      <pc:sldChg chg="addSp delSp modSp add mod">
        <pc:chgData name="Law, David" userId="6c3935a2-e9a3-4723-9746-6e9c8747e394" providerId="ADAL" clId="{72872662-1E79-45E2-95E6-D824481E286B}" dt="2022-07-10T13:24:11.711" v="3144" actId="478"/>
        <pc:sldMkLst>
          <pc:docMk/>
          <pc:sldMk cId="146458025" sldId="660"/>
        </pc:sldMkLst>
        <pc:spChg chg="del mod">
          <ac:chgData name="Law, David" userId="6c3935a2-e9a3-4723-9746-6e9c8747e394" providerId="ADAL" clId="{72872662-1E79-45E2-95E6-D824481E286B}" dt="2022-07-10T13:24:11.711" v="3144" actId="478"/>
          <ac:spMkLst>
            <pc:docMk/>
            <pc:sldMk cId="146458025" sldId="660"/>
            <ac:spMk id="2" creationId="{61D5EE79-619F-4AB3-BC7C-EC2811A77EEE}"/>
          </ac:spMkLst>
        </pc:spChg>
        <pc:spChg chg="mod">
          <ac:chgData name="Law, David" userId="6c3935a2-e9a3-4723-9746-6e9c8747e394" providerId="ADAL" clId="{72872662-1E79-45E2-95E6-D824481E286B}" dt="2022-07-01T08:59:41.647" v="2449" actId="20577"/>
          <ac:spMkLst>
            <pc:docMk/>
            <pc:sldMk cId="146458025" sldId="660"/>
            <ac:spMk id="3" creationId="{150A3936-3134-4B05-B32C-FF17A2B89C64}"/>
          </ac:spMkLst>
        </pc:spChg>
        <pc:spChg chg="mod">
          <ac:chgData name="Law, David" userId="6c3935a2-e9a3-4723-9746-6e9c8747e394" providerId="ADAL" clId="{72872662-1E79-45E2-95E6-D824481E286B}" dt="2022-07-01T09:01:36.558" v="2474" actId="6549"/>
          <ac:spMkLst>
            <pc:docMk/>
            <pc:sldMk cId="146458025" sldId="660"/>
            <ac:spMk id="4" creationId="{12CB9F85-2F59-45DC-B244-19272DC31A8D}"/>
          </ac:spMkLst>
        </pc:spChg>
        <pc:graphicFrameChg chg="add mod modGraphic">
          <ac:chgData name="Law, David" userId="6c3935a2-e9a3-4723-9746-6e9c8747e394" providerId="ADAL" clId="{72872662-1E79-45E2-95E6-D824481E286B}" dt="2022-07-01T09:04:31.823" v="2566" actId="20577"/>
          <ac:graphicFrameMkLst>
            <pc:docMk/>
            <pc:sldMk cId="146458025" sldId="660"/>
            <ac:graphicFrameMk id="6" creationId="{386C36E3-0A37-43FD-BCB6-51659917C055}"/>
          </ac:graphicFrameMkLst>
        </pc:graphicFrameChg>
        <pc:graphicFrameChg chg="del modGraphic">
          <ac:chgData name="Law, David" userId="6c3935a2-e9a3-4723-9746-6e9c8747e394" providerId="ADAL" clId="{72872662-1E79-45E2-95E6-D824481E286B}" dt="2022-07-01T09:01:52.887" v="2476" actId="478"/>
          <ac:graphicFrameMkLst>
            <pc:docMk/>
            <pc:sldMk cId="146458025" sldId="660"/>
            <ac:graphicFrameMk id="7" creationId="{25F8A503-00DB-4DAB-9649-CE88FD90562B}"/>
          </ac:graphicFrameMkLst>
        </pc:graphicFrameChg>
      </pc:sldChg>
      <pc:sldChg chg="add del">
        <pc:chgData name="Law, David" userId="6c3935a2-e9a3-4723-9746-6e9c8747e394" providerId="ADAL" clId="{72872662-1E79-45E2-95E6-D824481E286B}" dt="2022-07-01T09:04:59.510" v="2568" actId="47"/>
        <pc:sldMkLst>
          <pc:docMk/>
          <pc:sldMk cId="1850566916" sldId="661"/>
        </pc:sldMkLst>
      </pc:sldChg>
      <pc:sldChg chg="modSp add mod">
        <pc:chgData name="Law, David" userId="6c3935a2-e9a3-4723-9746-6e9c8747e394" providerId="ADAL" clId="{72872662-1E79-45E2-95E6-D824481E286B}" dt="2022-07-15T09:42:03.276" v="4242" actId="13926"/>
        <pc:sldMkLst>
          <pc:docMk/>
          <pc:sldMk cId="3967325865" sldId="662"/>
        </pc:sldMkLst>
        <pc:spChg chg="mod">
          <ac:chgData name="Law, David" userId="6c3935a2-e9a3-4723-9746-6e9c8747e394" providerId="ADAL" clId="{72872662-1E79-45E2-95E6-D824481E286B}" dt="2022-07-01T09:07:41.902" v="2586"/>
          <ac:spMkLst>
            <pc:docMk/>
            <pc:sldMk cId="3967325865" sldId="662"/>
            <ac:spMk id="2" creationId="{620BB0E5-68BE-4514-841C-B429161BA764}"/>
          </ac:spMkLst>
        </pc:spChg>
        <pc:spChg chg="mod">
          <ac:chgData name="Law, David" userId="6c3935a2-e9a3-4723-9746-6e9c8747e394" providerId="ADAL" clId="{72872662-1E79-45E2-95E6-D824481E286B}" dt="2022-07-15T09:42:03.276" v="4242" actId="13926"/>
          <ac:spMkLst>
            <pc:docMk/>
            <pc:sldMk cId="3967325865" sldId="662"/>
            <ac:spMk id="3" creationId="{D48EFA3D-BC1B-4BE6-B29C-4023C4F3A0C4}"/>
          </ac:spMkLst>
        </pc:spChg>
      </pc:sldChg>
      <pc:sldChg chg="modSp add mod">
        <pc:chgData name="Law, David" userId="6c3935a2-e9a3-4723-9746-6e9c8747e394" providerId="ADAL" clId="{72872662-1E79-45E2-95E6-D824481E286B}" dt="2022-07-13T10:55:48.487" v="3893" actId="20577"/>
        <pc:sldMkLst>
          <pc:docMk/>
          <pc:sldMk cId="735282238" sldId="663"/>
        </pc:sldMkLst>
        <pc:spChg chg="mod">
          <ac:chgData name="Law, David" userId="6c3935a2-e9a3-4723-9746-6e9c8747e394" providerId="ADAL" clId="{72872662-1E79-45E2-95E6-D824481E286B}" dt="2022-07-01T09:05:14.046" v="2569"/>
          <ac:spMkLst>
            <pc:docMk/>
            <pc:sldMk cId="735282238" sldId="663"/>
            <ac:spMk id="2" creationId="{C77DAB4E-0DB0-4D2B-96BF-A3F6A5260C82}"/>
          </ac:spMkLst>
        </pc:spChg>
        <pc:spChg chg="mod">
          <ac:chgData name="Law, David" userId="6c3935a2-e9a3-4723-9746-6e9c8747e394" providerId="ADAL" clId="{72872662-1E79-45E2-95E6-D824481E286B}" dt="2022-07-13T10:55:48.487" v="3893" actId="20577"/>
          <ac:spMkLst>
            <pc:docMk/>
            <pc:sldMk cId="735282238" sldId="663"/>
            <ac:spMk id="3" creationId="{EB14F42D-B3DA-4BF7-83A5-3BE14AECD478}"/>
          </ac:spMkLst>
        </pc:spChg>
      </pc:sldChg>
      <pc:sldChg chg="addSp delSp modSp add del mod">
        <pc:chgData name="Law, David" userId="6c3935a2-e9a3-4723-9746-6e9c8747e394" providerId="ADAL" clId="{72872662-1E79-45E2-95E6-D824481E286B}" dt="2022-07-01T11:27:31.725" v="2956" actId="2696"/>
        <pc:sldMkLst>
          <pc:docMk/>
          <pc:sldMk cId="284485738" sldId="664"/>
        </pc:sldMkLst>
        <pc:spChg chg="mod">
          <ac:chgData name="Law, David" userId="6c3935a2-e9a3-4723-9746-6e9c8747e394" providerId="ADAL" clId="{72872662-1E79-45E2-95E6-D824481E286B}" dt="2022-07-01T10:17:02.685" v="2955"/>
          <ac:spMkLst>
            <pc:docMk/>
            <pc:sldMk cId="284485738" sldId="664"/>
            <ac:spMk id="2" creationId="{00000000-0000-0000-0000-000000000000}"/>
          </ac:spMkLst>
        </pc:spChg>
        <pc:graphicFrameChg chg="add del mod">
          <ac:chgData name="Law, David" userId="6c3935a2-e9a3-4723-9746-6e9c8747e394" providerId="ADAL" clId="{72872662-1E79-45E2-95E6-D824481E286B}" dt="2022-07-01T09:42:21.796" v="2718"/>
          <ac:graphicFrameMkLst>
            <pc:docMk/>
            <pc:sldMk cId="284485738" sldId="664"/>
            <ac:graphicFrameMk id="3" creationId="{2100B474-12CE-4A5D-AEED-BC8FB4D69176}"/>
          </ac:graphicFrameMkLst>
        </pc:graphicFrameChg>
        <pc:graphicFrameChg chg="add del mod">
          <ac:chgData name="Law, David" userId="6c3935a2-e9a3-4723-9746-6e9c8747e394" providerId="ADAL" clId="{72872662-1E79-45E2-95E6-D824481E286B}" dt="2022-07-01T09:42:31.414" v="2722"/>
          <ac:graphicFrameMkLst>
            <pc:docMk/>
            <pc:sldMk cId="284485738" sldId="664"/>
            <ac:graphicFrameMk id="4" creationId="{A3DC26B5-DFC0-42C1-AF92-15DAD9D0B0A1}"/>
          </ac:graphicFrameMkLst>
        </pc:graphicFrameChg>
      </pc:sldChg>
      <pc:sldChg chg="modSp add mod">
        <pc:chgData name="Law, David" userId="6c3935a2-e9a3-4723-9746-6e9c8747e394" providerId="ADAL" clId="{72872662-1E79-45E2-95E6-D824481E286B}" dt="2022-07-13T12:14:37.828" v="4096" actId="13926"/>
        <pc:sldMkLst>
          <pc:docMk/>
          <pc:sldMk cId="1432449506" sldId="664"/>
        </pc:sldMkLst>
        <pc:spChg chg="mod">
          <ac:chgData name="Law, David" userId="6c3935a2-e9a3-4723-9746-6e9c8747e394" providerId="ADAL" clId="{72872662-1E79-45E2-95E6-D824481E286B}" dt="2022-07-13T12:14:37.828" v="4096" actId="13926"/>
          <ac:spMkLst>
            <pc:docMk/>
            <pc:sldMk cId="1432449506" sldId="664"/>
            <ac:spMk id="7" creationId="{566F2B85-2070-4BC7-B84E-95B21CB106F6}"/>
          </ac:spMkLst>
        </pc:spChg>
      </pc:sldChg>
      <pc:sldMasterChg chg="modSp mod">
        <pc:chgData name="Law, David" userId="6c3935a2-e9a3-4723-9746-6e9c8747e394" providerId="ADAL" clId="{72872662-1E79-45E2-95E6-D824481E286B}" dt="2022-07-15T09:38:52.494" v="4189" actId="20577"/>
        <pc:sldMasterMkLst>
          <pc:docMk/>
          <pc:sldMasterMk cId="0" sldId="2147483649"/>
        </pc:sldMasterMkLst>
        <pc:spChg chg="mod">
          <ac:chgData name="Law, David" userId="6c3935a2-e9a3-4723-9746-6e9c8747e394" providerId="ADAL" clId="{72872662-1E79-45E2-95E6-D824481E286B}" dt="2022-07-15T09:38:48.907" v="4187" actId="20577"/>
          <ac:spMkLst>
            <pc:docMk/>
            <pc:sldMasterMk cId="0" sldId="2147483649"/>
            <ac:spMk id="9" creationId="{00000000-0000-0000-0000-000000000000}"/>
          </ac:spMkLst>
        </pc:spChg>
        <pc:spChg chg="mod">
          <ac:chgData name="Law, David" userId="6c3935a2-e9a3-4723-9746-6e9c8747e394" providerId="ADAL" clId="{72872662-1E79-45E2-95E6-D824481E286B}" dt="2022-07-15T09:38:52.494" v="4189" actId="20577"/>
          <ac:spMkLst>
            <pc:docMk/>
            <pc:sldMasterMk cId="0" sldId="2147483649"/>
            <ac:spMk id="1032" creationId="{00000000-0000-0000-0000-000000000000}"/>
          </ac:spMkLst>
        </pc:spChg>
        <pc:spChg chg="mod">
          <ac:chgData name="Law, David" userId="6c3935a2-e9a3-4723-9746-6e9c8747e394" providerId="ADAL" clId="{72872662-1E79-45E2-95E6-D824481E286B}" dt="2022-06-30T13:31:58.118" v="20" actId="20577"/>
          <ac:spMkLst>
            <pc:docMk/>
            <pc:sldMasterMk cId="0" sldId="2147483649"/>
            <ac:spMk id="1033" creationId="{00000000-0000-0000-0000-000000000000}"/>
          </ac:spMkLst>
        </pc:spChg>
      </pc:sldMasterChg>
    </pc:docChg>
  </pc:docChgLst>
  <pc:docChgLst>
    <pc:chgData name="Law, David" userId="6c3935a2-e9a3-4723-9746-6e9c8747e394" providerId="ADAL" clId="{179CC899-980A-4867-BD1F-37F33B26BA9A}"/>
    <pc:docChg chg="delSld modSld modMainMaster">
      <pc:chgData name="Law, David" userId="6c3935a2-e9a3-4723-9746-6e9c8747e394" providerId="ADAL" clId="{179CC899-980A-4867-BD1F-37F33B26BA9A}" dt="2021-03-18T16:35:28.791" v="76"/>
      <pc:docMkLst>
        <pc:docMk/>
      </pc:docMkLst>
      <pc:sldChg chg="del">
        <pc:chgData name="Law, David" userId="6c3935a2-e9a3-4723-9746-6e9c8747e394" providerId="ADAL" clId="{179CC899-980A-4867-BD1F-37F33B26BA9A}" dt="2021-03-18T13:06:57.981" v="0" actId="47"/>
        <pc:sldMkLst>
          <pc:docMk/>
          <pc:sldMk cId="1490862122" sldId="572"/>
        </pc:sldMkLst>
      </pc:sldChg>
      <pc:sldChg chg="del">
        <pc:chgData name="Law, David" userId="6c3935a2-e9a3-4723-9746-6e9c8747e394" providerId="ADAL" clId="{179CC899-980A-4867-BD1F-37F33B26BA9A}" dt="2021-03-18T13:06:57.981" v="0" actId="47"/>
        <pc:sldMkLst>
          <pc:docMk/>
          <pc:sldMk cId="4122186867" sldId="574"/>
        </pc:sldMkLst>
      </pc:sldChg>
      <pc:sldChg chg="modSp mod">
        <pc:chgData name="Law, David" userId="6c3935a2-e9a3-4723-9746-6e9c8747e394" providerId="ADAL" clId="{179CC899-980A-4867-BD1F-37F33B26BA9A}" dt="2021-03-18T16:04:52.726" v="67" actId="20577"/>
        <pc:sldMkLst>
          <pc:docMk/>
          <pc:sldMk cId="2667230549" sldId="576"/>
        </pc:sldMkLst>
        <pc:spChg chg="mod">
          <ac:chgData name="Law, David" userId="6c3935a2-e9a3-4723-9746-6e9c8747e394" providerId="ADAL" clId="{179CC899-980A-4867-BD1F-37F33B26BA9A}" dt="2021-03-18T16:04:52.726" v="67" actId="20577"/>
          <ac:spMkLst>
            <pc:docMk/>
            <pc:sldMk cId="2667230549" sldId="576"/>
            <ac:spMk id="5" creationId="{CBFA5A22-FE4D-4AC9-BC26-7E1D560968C8}"/>
          </ac:spMkLst>
        </pc:spChg>
      </pc:sldChg>
      <pc:sldChg chg="modSp mod">
        <pc:chgData name="Law, David" userId="6c3935a2-e9a3-4723-9746-6e9c8747e394" providerId="ADAL" clId="{179CC899-980A-4867-BD1F-37F33B26BA9A}" dt="2021-03-18T16:04:40.509" v="66" actId="20577"/>
        <pc:sldMkLst>
          <pc:docMk/>
          <pc:sldMk cId="2435389039" sldId="578"/>
        </pc:sldMkLst>
        <pc:spChg chg="mod">
          <ac:chgData name="Law, David" userId="6c3935a2-e9a3-4723-9746-6e9c8747e394" providerId="ADAL" clId="{179CC899-980A-4867-BD1F-37F33B26BA9A}" dt="2021-03-18T16:04:40.509" v="66" actId="20577"/>
          <ac:spMkLst>
            <pc:docMk/>
            <pc:sldMk cId="2435389039" sldId="578"/>
            <ac:spMk id="5" creationId="{CBFA5A22-FE4D-4AC9-BC26-7E1D560968C8}"/>
          </ac:spMkLst>
        </pc:spChg>
      </pc:sldChg>
      <pc:sldChg chg="modSp mod">
        <pc:chgData name="Law, David" userId="6c3935a2-e9a3-4723-9746-6e9c8747e394" providerId="ADAL" clId="{179CC899-980A-4867-BD1F-37F33B26BA9A}" dt="2021-03-18T16:11:50.838" v="73" actId="20577"/>
        <pc:sldMkLst>
          <pc:docMk/>
          <pc:sldMk cId="3683064906" sldId="579"/>
        </pc:sldMkLst>
        <pc:spChg chg="mod">
          <ac:chgData name="Law, David" userId="6c3935a2-e9a3-4723-9746-6e9c8747e394" providerId="ADAL" clId="{179CC899-980A-4867-BD1F-37F33B26BA9A}" dt="2021-03-18T16:11:50.838" v="73" actId="20577"/>
          <ac:spMkLst>
            <pc:docMk/>
            <pc:sldMk cId="3683064906" sldId="579"/>
            <ac:spMk id="4" creationId="{4D7161A8-052F-4707-A3F0-2CCD091A40A1}"/>
          </ac:spMkLst>
        </pc:spChg>
      </pc:sldChg>
      <pc:sldChg chg="modSp mod">
        <pc:chgData name="Law, David" userId="6c3935a2-e9a3-4723-9746-6e9c8747e394" providerId="ADAL" clId="{179CC899-980A-4867-BD1F-37F33B26BA9A}" dt="2021-03-18T16:03:38.285" v="38" actId="20577"/>
        <pc:sldMkLst>
          <pc:docMk/>
          <pc:sldMk cId="1338755154" sldId="583"/>
        </pc:sldMkLst>
        <pc:spChg chg="mod">
          <ac:chgData name="Law, David" userId="6c3935a2-e9a3-4723-9746-6e9c8747e394" providerId="ADAL" clId="{179CC899-980A-4867-BD1F-37F33B26BA9A}" dt="2021-03-18T16:03:38.285" v="38" actId="20577"/>
          <ac:spMkLst>
            <pc:docMk/>
            <pc:sldMk cId="1338755154" sldId="583"/>
            <ac:spMk id="3" creationId="{D48EFA3D-BC1B-4BE6-B29C-4023C4F3A0C4}"/>
          </ac:spMkLst>
        </pc:spChg>
      </pc:sldChg>
      <pc:sldChg chg="modSp mod">
        <pc:chgData name="Law, David" userId="6c3935a2-e9a3-4723-9746-6e9c8747e394" providerId="ADAL" clId="{179CC899-980A-4867-BD1F-37F33B26BA9A}" dt="2021-03-18T16:11:41.419" v="71" actId="20577"/>
        <pc:sldMkLst>
          <pc:docMk/>
          <pc:sldMk cId="2982204092" sldId="584"/>
        </pc:sldMkLst>
        <pc:spChg chg="mod">
          <ac:chgData name="Law, David" userId="6c3935a2-e9a3-4723-9746-6e9c8747e394" providerId="ADAL" clId="{179CC899-980A-4867-BD1F-37F33B26BA9A}" dt="2021-03-18T16:11:41.419" v="71" actId="20577"/>
          <ac:spMkLst>
            <pc:docMk/>
            <pc:sldMk cId="2982204092" sldId="584"/>
            <ac:spMk id="4" creationId="{4D7161A8-052F-4707-A3F0-2CCD091A40A1}"/>
          </ac:spMkLst>
        </pc:spChg>
      </pc:sldChg>
      <pc:sldChg chg="modSp mod">
        <pc:chgData name="Law, David" userId="6c3935a2-e9a3-4723-9746-6e9c8747e394" providerId="ADAL" clId="{179CC899-980A-4867-BD1F-37F33B26BA9A}" dt="2021-03-18T16:11:27.590" v="69" actId="20577"/>
        <pc:sldMkLst>
          <pc:docMk/>
          <pc:sldMk cId="2791191971" sldId="587"/>
        </pc:sldMkLst>
        <pc:spChg chg="mod">
          <ac:chgData name="Law, David" userId="6c3935a2-e9a3-4723-9746-6e9c8747e394" providerId="ADAL" clId="{179CC899-980A-4867-BD1F-37F33B26BA9A}" dt="2021-03-18T16:11:27.590" v="69" actId="20577"/>
          <ac:spMkLst>
            <pc:docMk/>
            <pc:sldMk cId="2791191971" sldId="587"/>
            <ac:spMk id="4" creationId="{4D7161A8-052F-4707-A3F0-2CCD091A40A1}"/>
          </ac:spMkLst>
        </pc:spChg>
      </pc:sldChg>
      <pc:sldChg chg="modSp mod">
        <pc:chgData name="Law, David" userId="6c3935a2-e9a3-4723-9746-6e9c8747e394" providerId="ADAL" clId="{179CC899-980A-4867-BD1F-37F33B26BA9A}" dt="2021-03-18T16:04:08.197" v="52" actId="20577"/>
        <pc:sldMkLst>
          <pc:docMk/>
          <pc:sldMk cId="3994365428" sldId="589"/>
        </pc:sldMkLst>
        <pc:spChg chg="mod">
          <ac:chgData name="Law, David" userId="6c3935a2-e9a3-4723-9746-6e9c8747e394" providerId="ADAL" clId="{179CC899-980A-4867-BD1F-37F33B26BA9A}" dt="2021-03-18T16:04:08.197" v="52" actId="20577"/>
          <ac:spMkLst>
            <pc:docMk/>
            <pc:sldMk cId="3994365428" sldId="589"/>
            <ac:spMk id="3" creationId="{E1903CCD-C885-4F95-8C4E-1D59A1471635}"/>
          </ac:spMkLst>
        </pc:spChg>
      </pc:sldChg>
      <pc:sldChg chg="del">
        <pc:chgData name="Law, David" userId="6c3935a2-e9a3-4723-9746-6e9c8747e394" providerId="ADAL" clId="{179CC899-980A-4867-BD1F-37F33B26BA9A}" dt="2021-03-18T13:06:57.981" v="0" actId="47"/>
        <pc:sldMkLst>
          <pc:docMk/>
          <pc:sldMk cId="311211236" sldId="590"/>
        </pc:sldMkLst>
      </pc:sldChg>
      <pc:sldChg chg="del">
        <pc:chgData name="Law, David" userId="6c3935a2-e9a3-4723-9746-6e9c8747e394" providerId="ADAL" clId="{179CC899-980A-4867-BD1F-37F33B26BA9A}" dt="2021-03-18T13:06:57.981" v="0" actId="47"/>
        <pc:sldMkLst>
          <pc:docMk/>
          <pc:sldMk cId="3148217990" sldId="591"/>
        </pc:sldMkLst>
      </pc:sldChg>
      <pc:sldMasterChg chg="modSp mod">
        <pc:chgData name="Law, David" userId="6c3935a2-e9a3-4723-9746-6e9c8747e394" providerId="ADAL" clId="{179CC899-980A-4867-BD1F-37F33B26BA9A}" dt="2021-03-18T16:35:28.791" v="76"/>
        <pc:sldMasterMkLst>
          <pc:docMk/>
          <pc:sldMasterMk cId="0" sldId="2147483649"/>
        </pc:sldMasterMkLst>
        <pc:spChg chg="mod">
          <ac:chgData name="Law, David" userId="6c3935a2-e9a3-4723-9746-6e9c8747e394" providerId="ADAL" clId="{179CC899-980A-4867-BD1F-37F33B26BA9A}" dt="2021-03-18T16:35:28.791" v="76"/>
          <ac:spMkLst>
            <pc:docMk/>
            <pc:sldMasterMk cId="0" sldId="2147483649"/>
            <ac:spMk id="9" creationId="{00000000-0000-0000-0000-000000000000}"/>
          </ac:spMkLst>
        </pc:spChg>
        <pc:spChg chg="mod">
          <ac:chgData name="Law, David" userId="6c3935a2-e9a3-4723-9746-6e9c8747e394" providerId="ADAL" clId="{179CC899-980A-4867-BD1F-37F33B26BA9A}" dt="2021-03-18T13:07:21.106" v="7" actId="20577"/>
          <ac:spMkLst>
            <pc:docMk/>
            <pc:sldMasterMk cId="0" sldId="2147483649"/>
            <ac:spMk id="1032" creationId="{00000000-0000-0000-0000-000000000000}"/>
          </ac:spMkLst>
        </pc:spChg>
      </pc:sldMasterChg>
    </pc:docChg>
  </pc:docChgLst>
  <pc:docChgLst>
    <pc:chgData name="Law, David" userId="6c3935a2-e9a3-4723-9746-6e9c8747e394" providerId="ADAL" clId="{6008FF62-B191-42D1-B500-0419218B2A93}"/>
    <pc:docChg chg="undo custSel addSld delSld modSld sldOrd modMainMaster">
      <pc:chgData name="Law, David" userId="6c3935a2-e9a3-4723-9746-6e9c8747e394" providerId="ADAL" clId="{6008FF62-B191-42D1-B500-0419218B2A93}" dt="2021-11-13T11:24:42.682" v="498" actId="20577"/>
      <pc:docMkLst>
        <pc:docMk/>
      </pc:docMkLst>
      <pc:sldChg chg="modSp mod">
        <pc:chgData name="Law, David" userId="6c3935a2-e9a3-4723-9746-6e9c8747e394" providerId="ADAL" clId="{6008FF62-B191-42D1-B500-0419218B2A93}" dt="2021-11-13T09:55:45.623" v="10" actId="20577"/>
        <pc:sldMkLst>
          <pc:docMk/>
          <pc:sldMk cId="0" sldId="379"/>
        </pc:sldMkLst>
        <pc:spChg chg="mod">
          <ac:chgData name="Law, David" userId="6c3935a2-e9a3-4723-9746-6e9c8747e394" providerId="ADAL" clId="{6008FF62-B191-42D1-B500-0419218B2A93}" dt="2021-11-13T09:55:45.623" v="10" actId="20577"/>
          <ac:spMkLst>
            <pc:docMk/>
            <pc:sldMk cId="0" sldId="379"/>
            <ac:spMk id="9219" creationId="{00000000-0000-0000-0000-000000000000}"/>
          </ac:spMkLst>
        </pc:spChg>
      </pc:sldChg>
      <pc:sldChg chg="addSp delSp modSp add mod">
        <pc:chgData name="Law, David" userId="6c3935a2-e9a3-4723-9746-6e9c8747e394" providerId="ADAL" clId="{6008FF62-B191-42D1-B500-0419218B2A93}" dt="2021-11-13T10:23:25.958" v="244" actId="1036"/>
        <pc:sldMkLst>
          <pc:docMk/>
          <pc:sldMk cId="3601276147" sldId="532"/>
        </pc:sldMkLst>
        <pc:spChg chg="mod">
          <ac:chgData name="Law, David" userId="6c3935a2-e9a3-4723-9746-6e9c8747e394" providerId="ADAL" clId="{6008FF62-B191-42D1-B500-0419218B2A93}" dt="2021-11-13T10:20:37.481" v="205"/>
          <ac:spMkLst>
            <pc:docMk/>
            <pc:sldMk cId="3601276147" sldId="532"/>
            <ac:spMk id="3" creationId="{00000000-0000-0000-0000-000000000000}"/>
          </ac:spMkLst>
        </pc:spChg>
        <pc:spChg chg="mod">
          <ac:chgData name="Law, David" userId="6c3935a2-e9a3-4723-9746-6e9c8747e394" providerId="ADAL" clId="{6008FF62-B191-42D1-B500-0419218B2A93}" dt="2021-11-13T10:23:15.135" v="241" actId="20577"/>
          <ac:spMkLst>
            <pc:docMk/>
            <pc:sldMk cId="3601276147" sldId="532"/>
            <ac:spMk id="5" creationId="{00000000-0000-0000-0000-000000000000}"/>
          </ac:spMkLst>
        </pc:spChg>
        <pc:graphicFrameChg chg="del">
          <ac:chgData name="Law, David" userId="6c3935a2-e9a3-4723-9746-6e9c8747e394" providerId="ADAL" clId="{6008FF62-B191-42D1-B500-0419218B2A93}" dt="2021-11-13T10:21:33.079" v="207" actId="478"/>
          <ac:graphicFrameMkLst>
            <pc:docMk/>
            <pc:sldMk cId="3601276147" sldId="532"/>
            <ac:graphicFrameMk id="6" creationId="{00000000-0000-0000-0000-000000000000}"/>
          </ac:graphicFrameMkLst>
        </pc:graphicFrameChg>
        <pc:graphicFrameChg chg="add mod">
          <ac:chgData name="Law, David" userId="6c3935a2-e9a3-4723-9746-6e9c8747e394" providerId="ADAL" clId="{6008FF62-B191-42D1-B500-0419218B2A93}" dt="2021-11-13T10:23:25.958" v="244" actId="1036"/>
          <ac:graphicFrameMkLst>
            <pc:docMk/>
            <pc:sldMk cId="3601276147" sldId="532"/>
            <ac:graphicFrameMk id="9" creationId="{A236009F-DACF-408F-81C3-781DCE15DE68}"/>
          </ac:graphicFrameMkLst>
        </pc:graphicFrameChg>
        <pc:picChg chg="add del mod">
          <ac:chgData name="Law, David" userId="6c3935a2-e9a3-4723-9746-6e9c8747e394" providerId="ADAL" clId="{6008FF62-B191-42D1-B500-0419218B2A93}" dt="2021-11-13T10:22:02.065" v="226" actId="478"/>
          <ac:picMkLst>
            <pc:docMk/>
            <pc:sldMk cId="3601276147" sldId="532"/>
            <ac:picMk id="7" creationId="{AFCEECF0-F5E3-46A0-83B2-3F8D19DA3B25}"/>
          </ac:picMkLst>
        </pc:picChg>
        <pc:picChg chg="add mod">
          <ac:chgData name="Law, David" userId="6c3935a2-e9a3-4723-9746-6e9c8747e394" providerId="ADAL" clId="{6008FF62-B191-42D1-B500-0419218B2A93}" dt="2021-11-13T10:21:55.843" v="225"/>
          <ac:picMkLst>
            <pc:docMk/>
            <pc:sldMk cId="3601276147" sldId="532"/>
            <ac:picMk id="8" creationId="{AFCEECF0-F5E3-46A0-83B2-3F8D19DA3B25}"/>
          </ac:picMkLst>
        </pc:picChg>
      </pc:sldChg>
      <pc:sldChg chg="modSp add mod">
        <pc:chgData name="Law, David" userId="6c3935a2-e9a3-4723-9746-6e9c8747e394" providerId="ADAL" clId="{6008FF62-B191-42D1-B500-0419218B2A93}" dt="2021-11-13T11:11:08.835" v="379" actId="6549"/>
        <pc:sldMkLst>
          <pc:docMk/>
          <pc:sldMk cId="731885077" sldId="543"/>
        </pc:sldMkLst>
        <pc:spChg chg="mod">
          <ac:chgData name="Law, David" userId="6c3935a2-e9a3-4723-9746-6e9c8747e394" providerId="ADAL" clId="{6008FF62-B191-42D1-B500-0419218B2A93}" dt="2021-11-13T11:11:08.835" v="379" actId="6549"/>
          <ac:spMkLst>
            <pc:docMk/>
            <pc:sldMk cId="731885077" sldId="543"/>
            <ac:spMk id="2" creationId="{00000000-0000-0000-0000-000000000000}"/>
          </ac:spMkLst>
        </pc:spChg>
      </pc:sldChg>
      <pc:sldChg chg="modSp add mod">
        <pc:chgData name="Law, David" userId="6c3935a2-e9a3-4723-9746-6e9c8747e394" providerId="ADAL" clId="{6008FF62-B191-42D1-B500-0419218B2A93}" dt="2021-11-13T10:50:29.857" v="295" actId="13926"/>
        <pc:sldMkLst>
          <pc:docMk/>
          <pc:sldMk cId="4090309661" sldId="547"/>
        </pc:sldMkLst>
        <pc:spChg chg="mod">
          <ac:chgData name="Law, David" userId="6c3935a2-e9a3-4723-9746-6e9c8747e394" providerId="ADAL" clId="{6008FF62-B191-42D1-B500-0419218B2A93}" dt="2021-11-13T10:25:16.907" v="245"/>
          <ac:spMkLst>
            <pc:docMk/>
            <pc:sldMk cId="4090309661" sldId="547"/>
            <ac:spMk id="6" creationId="{63657B64-9928-4AE2-AC6C-D3E0FFDEAA5B}"/>
          </ac:spMkLst>
        </pc:spChg>
        <pc:spChg chg="mod">
          <ac:chgData name="Law, David" userId="6c3935a2-e9a3-4723-9746-6e9c8747e394" providerId="ADAL" clId="{6008FF62-B191-42D1-B500-0419218B2A93}" dt="2021-11-13T10:50:29.857" v="295" actId="13926"/>
          <ac:spMkLst>
            <pc:docMk/>
            <pc:sldMk cId="4090309661" sldId="547"/>
            <ac:spMk id="7" creationId="{566F2B85-2070-4BC7-B84E-95B21CB106F6}"/>
          </ac:spMkLst>
        </pc:spChg>
      </pc:sldChg>
      <pc:sldChg chg="del">
        <pc:chgData name="Law, David" userId="6c3935a2-e9a3-4723-9746-6e9c8747e394" providerId="ADAL" clId="{6008FF62-B191-42D1-B500-0419218B2A93}" dt="2021-11-13T10:04:05.469" v="106" actId="47"/>
        <pc:sldMkLst>
          <pc:docMk/>
          <pc:sldMk cId="3080518885" sldId="562"/>
        </pc:sldMkLst>
      </pc:sldChg>
      <pc:sldChg chg="del">
        <pc:chgData name="Law, David" userId="6c3935a2-e9a3-4723-9746-6e9c8747e394" providerId="ADAL" clId="{6008FF62-B191-42D1-B500-0419218B2A93}" dt="2021-11-13T10:04:02.310" v="103" actId="47"/>
        <pc:sldMkLst>
          <pc:docMk/>
          <pc:sldMk cId="1517697532" sldId="575"/>
        </pc:sldMkLst>
      </pc:sldChg>
      <pc:sldChg chg="del">
        <pc:chgData name="Law, David" userId="6c3935a2-e9a3-4723-9746-6e9c8747e394" providerId="ADAL" clId="{6008FF62-B191-42D1-B500-0419218B2A93}" dt="2021-11-13T10:04:03.105" v="104" actId="47"/>
        <pc:sldMkLst>
          <pc:docMk/>
          <pc:sldMk cId="1933072045" sldId="576"/>
        </pc:sldMkLst>
      </pc:sldChg>
      <pc:sldChg chg="del">
        <pc:chgData name="Law, David" userId="6c3935a2-e9a3-4723-9746-6e9c8747e394" providerId="ADAL" clId="{6008FF62-B191-42D1-B500-0419218B2A93}" dt="2021-11-13T10:15:23.820" v="194" actId="47"/>
        <pc:sldMkLst>
          <pc:docMk/>
          <pc:sldMk cId="841103820" sldId="577"/>
        </pc:sldMkLst>
      </pc:sldChg>
      <pc:sldChg chg="del">
        <pc:chgData name="Law, David" userId="6c3935a2-e9a3-4723-9746-6e9c8747e394" providerId="ADAL" clId="{6008FF62-B191-42D1-B500-0419218B2A93}" dt="2021-11-13T10:15:24.604" v="195" actId="47"/>
        <pc:sldMkLst>
          <pc:docMk/>
          <pc:sldMk cId="2435389039" sldId="578"/>
        </pc:sldMkLst>
      </pc:sldChg>
      <pc:sldChg chg="del">
        <pc:chgData name="Law, David" userId="6c3935a2-e9a3-4723-9746-6e9c8747e394" providerId="ADAL" clId="{6008FF62-B191-42D1-B500-0419218B2A93}" dt="2021-11-13T10:04:04.599" v="105" actId="47"/>
        <pc:sldMkLst>
          <pc:docMk/>
          <pc:sldMk cId="573965960" sldId="590"/>
        </pc:sldMkLst>
      </pc:sldChg>
      <pc:sldChg chg="modSp mod">
        <pc:chgData name="Law, David" userId="6c3935a2-e9a3-4723-9746-6e9c8747e394" providerId="ADAL" clId="{6008FF62-B191-42D1-B500-0419218B2A93}" dt="2021-11-13T10:04:26.802" v="119" actId="20577"/>
        <pc:sldMkLst>
          <pc:docMk/>
          <pc:sldMk cId="455191571" sldId="591"/>
        </pc:sldMkLst>
        <pc:spChg chg="mod">
          <ac:chgData name="Law, David" userId="6c3935a2-e9a3-4723-9746-6e9c8747e394" providerId="ADAL" clId="{6008FF62-B191-42D1-B500-0419218B2A93}" dt="2021-11-13T10:04:26.802" v="119" actId="20577"/>
          <ac:spMkLst>
            <pc:docMk/>
            <pc:sldMk cId="455191571" sldId="591"/>
            <ac:spMk id="2" creationId="{39DE629D-8160-4460-9F87-9722E2B5EB25}"/>
          </ac:spMkLst>
        </pc:spChg>
      </pc:sldChg>
      <pc:sldChg chg="modSp mod">
        <pc:chgData name="Law, David" userId="6c3935a2-e9a3-4723-9746-6e9c8747e394" providerId="ADAL" clId="{6008FF62-B191-42D1-B500-0419218B2A93}" dt="2021-11-13T11:03:59.299" v="344" actId="6549"/>
        <pc:sldMkLst>
          <pc:docMk/>
          <pc:sldMk cId="3015495266" sldId="592"/>
        </pc:sldMkLst>
        <pc:spChg chg="mod">
          <ac:chgData name="Law, David" userId="6c3935a2-e9a3-4723-9746-6e9c8747e394" providerId="ADAL" clId="{6008FF62-B191-42D1-B500-0419218B2A93}" dt="2021-11-13T10:07:52.636" v="146" actId="20577"/>
          <ac:spMkLst>
            <pc:docMk/>
            <pc:sldMk cId="3015495266" sldId="592"/>
            <ac:spMk id="5" creationId="{CBFA5A22-FE4D-4AC9-BC26-7E1D560968C8}"/>
          </ac:spMkLst>
        </pc:spChg>
        <pc:spChg chg="mod">
          <ac:chgData name="Law, David" userId="6c3935a2-e9a3-4723-9746-6e9c8747e394" providerId="ADAL" clId="{6008FF62-B191-42D1-B500-0419218B2A93}" dt="2021-11-13T11:03:59.299" v="344" actId="6549"/>
          <ac:spMkLst>
            <pc:docMk/>
            <pc:sldMk cId="3015495266" sldId="592"/>
            <ac:spMk id="6" creationId="{81180C8B-906C-4B28-B5C6-0EF442BA9749}"/>
          </ac:spMkLst>
        </pc:spChg>
      </pc:sldChg>
      <pc:sldChg chg="modSp mod">
        <pc:chgData name="Law, David" userId="6c3935a2-e9a3-4723-9746-6e9c8747e394" providerId="ADAL" clId="{6008FF62-B191-42D1-B500-0419218B2A93}" dt="2021-11-13T09:57:25.200" v="69"/>
        <pc:sldMkLst>
          <pc:docMk/>
          <pc:sldMk cId="1813749600" sldId="593"/>
        </pc:sldMkLst>
        <pc:spChg chg="mod">
          <ac:chgData name="Law, David" userId="6c3935a2-e9a3-4723-9746-6e9c8747e394" providerId="ADAL" clId="{6008FF62-B191-42D1-B500-0419218B2A93}" dt="2021-11-13T09:57:25.200" v="69"/>
          <ac:spMkLst>
            <pc:docMk/>
            <pc:sldMk cId="1813749600" sldId="593"/>
            <ac:spMk id="2" creationId="{F56F664E-1598-4EF3-8E33-61AF3F94A097}"/>
          </ac:spMkLst>
        </pc:spChg>
      </pc:sldChg>
      <pc:sldChg chg="modSp mod">
        <pc:chgData name="Law, David" userId="6c3935a2-e9a3-4723-9746-6e9c8747e394" providerId="ADAL" clId="{6008FF62-B191-42D1-B500-0419218B2A93}" dt="2021-11-13T10:00:09.010" v="99" actId="20577"/>
        <pc:sldMkLst>
          <pc:docMk/>
          <pc:sldMk cId="453493831" sldId="594"/>
        </pc:sldMkLst>
        <pc:spChg chg="mod">
          <ac:chgData name="Law, David" userId="6c3935a2-e9a3-4723-9746-6e9c8747e394" providerId="ADAL" clId="{6008FF62-B191-42D1-B500-0419218B2A93}" dt="2021-11-13T10:00:09.010" v="99" actId="20577"/>
          <ac:spMkLst>
            <pc:docMk/>
            <pc:sldMk cId="453493831" sldId="594"/>
            <ac:spMk id="4" creationId="{49F65C0E-1EE6-41E7-923E-28C46372B9EB}"/>
          </ac:spMkLst>
        </pc:spChg>
      </pc:sldChg>
      <pc:sldChg chg="del">
        <pc:chgData name="Law, David" userId="6c3935a2-e9a3-4723-9746-6e9c8747e394" providerId="ADAL" clId="{6008FF62-B191-42D1-B500-0419218B2A93}" dt="2021-11-13T10:04:00.366" v="101" actId="47"/>
        <pc:sldMkLst>
          <pc:docMk/>
          <pc:sldMk cId="3133181913" sldId="595"/>
        </pc:sldMkLst>
      </pc:sldChg>
      <pc:sldChg chg="del">
        <pc:chgData name="Law, David" userId="6c3935a2-e9a3-4723-9746-6e9c8747e394" providerId="ADAL" clId="{6008FF62-B191-42D1-B500-0419218B2A93}" dt="2021-11-13T10:04:01.269" v="102" actId="47"/>
        <pc:sldMkLst>
          <pc:docMk/>
          <pc:sldMk cId="3506772390" sldId="596"/>
        </pc:sldMkLst>
      </pc:sldChg>
      <pc:sldChg chg="modSp new mod ord">
        <pc:chgData name="Law, David" userId="6c3935a2-e9a3-4723-9746-6e9c8747e394" providerId="ADAL" clId="{6008FF62-B191-42D1-B500-0419218B2A93}" dt="2021-11-13T11:05:22.155" v="369" actId="20577"/>
        <pc:sldMkLst>
          <pc:docMk/>
          <pc:sldMk cId="973096389" sldId="599"/>
        </pc:sldMkLst>
        <pc:spChg chg="mod">
          <ac:chgData name="Law, David" userId="6c3935a2-e9a3-4723-9746-6e9c8747e394" providerId="ADAL" clId="{6008FF62-B191-42D1-B500-0419218B2A93}" dt="2021-11-13T10:55:17.365" v="297"/>
          <ac:spMkLst>
            <pc:docMk/>
            <pc:sldMk cId="973096389" sldId="599"/>
            <ac:spMk id="2" creationId="{1A8775EF-421F-49B0-8372-0A3878882FDC}"/>
          </ac:spMkLst>
        </pc:spChg>
        <pc:spChg chg="mod">
          <ac:chgData name="Law, David" userId="6c3935a2-e9a3-4723-9746-6e9c8747e394" providerId="ADAL" clId="{6008FF62-B191-42D1-B500-0419218B2A93}" dt="2021-11-13T11:05:22.155" v="369" actId="20577"/>
          <ac:spMkLst>
            <pc:docMk/>
            <pc:sldMk cId="973096389" sldId="599"/>
            <ac:spMk id="3" creationId="{2D03344C-256D-4017-AA55-31268E267A22}"/>
          </ac:spMkLst>
        </pc:spChg>
      </pc:sldChg>
      <pc:sldChg chg="modSp add mod">
        <pc:chgData name="Law, David" userId="6c3935a2-e9a3-4723-9746-6e9c8747e394" providerId="ADAL" clId="{6008FF62-B191-42D1-B500-0419218B2A93}" dt="2021-11-13T10:10:29.091" v="182" actId="20577"/>
        <pc:sldMkLst>
          <pc:docMk/>
          <pc:sldMk cId="1329124882" sldId="600"/>
        </pc:sldMkLst>
        <pc:spChg chg="mod">
          <ac:chgData name="Law, David" userId="6c3935a2-e9a3-4723-9746-6e9c8747e394" providerId="ADAL" clId="{6008FF62-B191-42D1-B500-0419218B2A93}" dt="2021-11-13T10:10:29.091" v="182" actId="20577"/>
          <ac:spMkLst>
            <pc:docMk/>
            <pc:sldMk cId="1329124882" sldId="600"/>
            <ac:spMk id="2" creationId="{39DE629D-8160-4460-9F87-9722E2B5EB25}"/>
          </ac:spMkLst>
        </pc:spChg>
      </pc:sldChg>
      <pc:sldChg chg="modSp add mod">
        <pc:chgData name="Law, David" userId="6c3935a2-e9a3-4723-9746-6e9c8747e394" providerId="ADAL" clId="{6008FF62-B191-42D1-B500-0419218B2A93}" dt="2021-11-13T11:03:51.902" v="339" actId="6549"/>
        <pc:sldMkLst>
          <pc:docMk/>
          <pc:sldMk cId="906570894" sldId="601"/>
        </pc:sldMkLst>
        <pc:spChg chg="mod">
          <ac:chgData name="Law, David" userId="6c3935a2-e9a3-4723-9746-6e9c8747e394" providerId="ADAL" clId="{6008FF62-B191-42D1-B500-0419218B2A93}" dt="2021-11-13T10:14:11.894" v="193" actId="6549"/>
          <ac:spMkLst>
            <pc:docMk/>
            <pc:sldMk cId="906570894" sldId="601"/>
            <ac:spMk id="5" creationId="{CBFA5A22-FE4D-4AC9-BC26-7E1D560968C8}"/>
          </ac:spMkLst>
        </pc:spChg>
        <pc:spChg chg="mod">
          <ac:chgData name="Law, David" userId="6c3935a2-e9a3-4723-9746-6e9c8747e394" providerId="ADAL" clId="{6008FF62-B191-42D1-B500-0419218B2A93}" dt="2021-11-13T11:03:51.902" v="339" actId="6549"/>
          <ac:spMkLst>
            <pc:docMk/>
            <pc:sldMk cId="906570894" sldId="601"/>
            <ac:spMk id="6" creationId="{81180C8B-906C-4B28-B5C6-0EF442BA9749}"/>
          </ac:spMkLst>
        </pc:spChg>
      </pc:sldChg>
      <pc:sldChg chg="new">
        <pc:chgData name="Law, David" userId="6c3935a2-e9a3-4723-9746-6e9c8747e394" providerId="ADAL" clId="{6008FF62-B191-42D1-B500-0419218B2A93}" dt="2021-11-13T11:04:34.181" v="359" actId="680"/>
        <pc:sldMkLst>
          <pc:docMk/>
          <pc:sldMk cId="2380330307" sldId="602"/>
        </pc:sldMkLst>
      </pc:sldChg>
      <pc:sldChg chg="modSp new del mod">
        <pc:chgData name="Law, David" userId="6c3935a2-e9a3-4723-9746-6e9c8747e394" providerId="ADAL" clId="{6008FF62-B191-42D1-B500-0419218B2A93}" dt="2021-11-13T11:12:10.507" v="385" actId="47"/>
        <pc:sldMkLst>
          <pc:docMk/>
          <pc:sldMk cId="110577884" sldId="603"/>
        </pc:sldMkLst>
        <pc:spChg chg="mod">
          <ac:chgData name="Law, David" userId="6c3935a2-e9a3-4723-9746-6e9c8747e394" providerId="ADAL" clId="{6008FF62-B191-42D1-B500-0419218B2A93}" dt="2021-11-13T11:08:24.659" v="374" actId="20577"/>
          <ac:spMkLst>
            <pc:docMk/>
            <pc:sldMk cId="110577884" sldId="603"/>
            <ac:spMk id="2" creationId="{B0875C90-3710-4BA0-8D02-77031FCFD43B}"/>
          </ac:spMkLst>
        </pc:spChg>
      </pc:sldChg>
      <pc:sldChg chg="modSp add mod">
        <pc:chgData name="Law, David" userId="6c3935a2-e9a3-4723-9746-6e9c8747e394" providerId="ADAL" clId="{6008FF62-B191-42D1-B500-0419218B2A93}" dt="2021-11-13T11:13:26.621" v="395" actId="20577"/>
        <pc:sldMkLst>
          <pc:docMk/>
          <pc:sldMk cId="3919613913" sldId="604"/>
        </pc:sldMkLst>
        <pc:spChg chg="mod">
          <ac:chgData name="Law, David" userId="6c3935a2-e9a3-4723-9746-6e9c8747e394" providerId="ADAL" clId="{6008FF62-B191-42D1-B500-0419218B2A93}" dt="2021-11-13T11:13:26.621" v="395" actId="20577"/>
          <ac:spMkLst>
            <pc:docMk/>
            <pc:sldMk cId="3919613913" sldId="604"/>
            <ac:spMk id="2" creationId="{00000000-0000-0000-0000-000000000000}"/>
          </ac:spMkLst>
        </pc:spChg>
      </pc:sldChg>
      <pc:sldChg chg="addSp modSp add mod">
        <pc:chgData name="Law, David" userId="6c3935a2-e9a3-4723-9746-6e9c8747e394" providerId="ADAL" clId="{6008FF62-B191-42D1-B500-0419218B2A93}" dt="2021-11-13T11:24:42.682" v="498" actId="20577"/>
        <pc:sldMkLst>
          <pc:docMk/>
          <pc:sldMk cId="4242175478" sldId="605"/>
        </pc:sldMkLst>
        <pc:spChg chg="add mod">
          <ac:chgData name="Law, David" userId="6c3935a2-e9a3-4723-9746-6e9c8747e394" providerId="ADAL" clId="{6008FF62-B191-42D1-B500-0419218B2A93}" dt="2021-11-13T11:21:38.823" v="481" actId="1037"/>
          <ac:spMkLst>
            <pc:docMk/>
            <pc:sldMk cId="4242175478" sldId="605"/>
            <ac:spMk id="2" creationId="{B4537B1B-C98C-47AC-8B7F-32D6C39DA98E}"/>
          </ac:spMkLst>
        </pc:spChg>
        <pc:spChg chg="mod">
          <ac:chgData name="Law, David" userId="6c3935a2-e9a3-4723-9746-6e9c8747e394" providerId="ADAL" clId="{6008FF62-B191-42D1-B500-0419218B2A93}" dt="2021-11-13T11:13:17.004" v="393" actId="20577"/>
          <ac:spMkLst>
            <pc:docMk/>
            <pc:sldMk cId="4242175478" sldId="605"/>
            <ac:spMk id="3" creationId="{00000000-0000-0000-0000-000000000000}"/>
          </ac:spMkLst>
        </pc:spChg>
        <pc:spChg chg="mod">
          <ac:chgData name="Law, David" userId="6c3935a2-e9a3-4723-9746-6e9c8747e394" providerId="ADAL" clId="{6008FF62-B191-42D1-B500-0419218B2A93}" dt="2021-11-13T11:15:16.111" v="407" actId="20577"/>
          <ac:spMkLst>
            <pc:docMk/>
            <pc:sldMk cId="4242175478" sldId="605"/>
            <ac:spMk id="5" creationId="{00000000-0000-0000-0000-000000000000}"/>
          </ac:spMkLst>
        </pc:spChg>
        <pc:graphicFrameChg chg="mod modGraphic">
          <ac:chgData name="Law, David" userId="6c3935a2-e9a3-4723-9746-6e9c8747e394" providerId="ADAL" clId="{6008FF62-B191-42D1-B500-0419218B2A93}" dt="2021-11-13T11:24:42.682" v="498" actId="20577"/>
          <ac:graphicFrameMkLst>
            <pc:docMk/>
            <pc:sldMk cId="4242175478" sldId="605"/>
            <ac:graphicFrameMk id="9" creationId="{A236009F-DACF-408F-81C3-781DCE15DE68}"/>
          </ac:graphicFrameMkLst>
        </pc:graphicFrameChg>
      </pc:sldChg>
      <pc:sldChg chg="add del">
        <pc:chgData name="Law, David" userId="6c3935a2-e9a3-4723-9746-6e9c8747e394" providerId="ADAL" clId="{6008FF62-B191-42D1-B500-0419218B2A93}" dt="2021-11-13T11:13:00.554" v="388"/>
        <pc:sldMkLst>
          <pc:docMk/>
          <pc:sldMk cId="2774304871" sldId="606"/>
        </pc:sldMkLst>
      </pc:sldChg>
      <pc:sldMasterChg chg="modSp mod">
        <pc:chgData name="Law, David" userId="6c3935a2-e9a3-4723-9746-6e9c8747e394" providerId="ADAL" clId="{6008FF62-B191-42D1-B500-0419218B2A93}" dt="2021-11-13T09:56:36.844" v="57" actId="6549"/>
        <pc:sldMasterMkLst>
          <pc:docMk/>
          <pc:sldMasterMk cId="0" sldId="2147483649"/>
        </pc:sldMasterMkLst>
        <pc:spChg chg="mod">
          <ac:chgData name="Law, David" userId="6c3935a2-e9a3-4723-9746-6e9c8747e394" providerId="ADAL" clId="{6008FF62-B191-42D1-B500-0419218B2A93}" dt="2021-11-13T09:56:04.732" v="22" actId="20577"/>
          <ac:spMkLst>
            <pc:docMk/>
            <pc:sldMasterMk cId="0" sldId="2147483649"/>
            <ac:spMk id="9" creationId="{00000000-0000-0000-0000-000000000000}"/>
          </ac:spMkLst>
        </pc:spChg>
        <pc:spChg chg="mod">
          <ac:chgData name="Law, David" userId="6c3935a2-e9a3-4723-9746-6e9c8747e394" providerId="ADAL" clId="{6008FF62-B191-42D1-B500-0419218B2A93}" dt="2021-11-13T09:56:21.860" v="24" actId="20577"/>
          <ac:spMkLst>
            <pc:docMk/>
            <pc:sldMasterMk cId="0" sldId="2147483649"/>
            <ac:spMk id="1032" creationId="{00000000-0000-0000-0000-000000000000}"/>
          </ac:spMkLst>
        </pc:spChg>
        <pc:spChg chg="mod">
          <ac:chgData name="Law, David" userId="6c3935a2-e9a3-4723-9746-6e9c8747e394" providerId="ADAL" clId="{6008FF62-B191-42D1-B500-0419218B2A93}" dt="2021-11-13T09:56:36.844" v="57" actId="6549"/>
          <ac:spMkLst>
            <pc:docMk/>
            <pc:sldMasterMk cId="0" sldId="2147483649"/>
            <ac:spMk id="1033" creationId="{00000000-0000-0000-0000-000000000000}"/>
          </ac:spMkLst>
        </pc:spChg>
      </pc:sldMasterChg>
    </pc:docChg>
  </pc:docChgLst>
  <pc:docChgLst>
    <pc:chgData name="Law, David" userId="6c3935a2-e9a3-4723-9746-6e9c8747e394" providerId="ADAL" clId="{1F82EAB1-3832-469B-8D37-0D5FD3B1CF71}"/>
    <pc:docChg chg="undo redo custSel addSld delSld modSld modMainMaster">
      <pc:chgData name="Law, David" userId="6c3935a2-e9a3-4723-9746-6e9c8747e394" providerId="ADAL" clId="{1F82EAB1-3832-469B-8D37-0D5FD3B1CF71}" dt="2022-03-17T20:10:50.381" v="2998"/>
      <pc:docMkLst>
        <pc:docMk/>
      </pc:docMkLst>
      <pc:sldChg chg="modSp mod">
        <pc:chgData name="Law, David" userId="6c3935a2-e9a3-4723-9746-6e9c8747e394" providerId="ADAL" clId="{1F82EAB1-3832-469B-8D37-0D5FD3B1CF71}" dt="2022-03-12T12:07:53.767" v="20" actId="20577"/>
        <pc:sldMkLst>
          <pc:docMk/>
          <pc:sldMk cId="0" sldId="379"/>
        </pc:sldMkLst>
        <pc:spChg chg="mod">
          <ac:chgData name="Law, David" userId="6c3935a2-e9a3-4723-9746-6e9c8747e394" providerId="ADAL" clId="{1F82EAB1-3832-469B-8D37-0D5FD3B1CF71}" dt="2022-03-12T12:07:53.767" v="20" actId="20577"/>
          <ac:spMkLst>
            <pc:docMk/>
            <pc:sldMk cId="0" sldId="379"/>
            <ac:spMk id="9219" creationId="{00000000-0000-0000-0000-000000000000}"/>
          </ac:spMkLst>
        </pc:spChg>
      </pc:sldChg>
      <pc:sldChg chg="del">
        <pc:chgData name="Law, David" userId="6c3935a2-e9a3-4723-9746-6e9c8747e394" providerId="ADAL" clId="{1F82EAB1-3832-469B-8D37-0D5FD3B1CF71}" dt="2022-03-14T11:16:28.763" v="851" actId="47"/>
        <pc:sldMkLst>
          <pc:docMk/>
          <pc:sldMk cId="3601276147" sldId="532"/>
        </pc:sldMkLst>
      </pc:sldChg>
      <pc:sldChg chg="del">
        <pc:chgData name="Law, David" userId="6c3935a2-e9a3-4723-9746-6e9c8747e394" providerId="ADAL" clId="{1F82EAB1-3832-469B-8D37-0D5FD3B1CF71}" dt="2022-03-14T11:16:28.165" v="850" actId="47"/>
        <pc:sldMkLst>
          <pc:docMk/>
          <pc:sldMk cId="731885077" sldId="543"/>
        </pc:sldMkLst>
      </pc:sldChg>
      <pc:sldChg chg="del">
        <pc:chgData name="Law, David" userId="6c3935a2-e9a3-4723-9746-6e9c8747e394" providerId="ADAL" clId="{1F82EAB1-3832-469B-8D37-0D5FD3B1CF71}" dt="2022-03-14T11:16:29.142" v="852" actId="47"/>
        <pc:sldMkLst>
          <pc:docMk/>
          <pc:sldMk cId="4090309661" sldId="547"/>
        </pc:sldMkLst>
      </pc:sldChg>
      <pc:sldChg chg="del">
        <pc:chgData name="Law, David" userId="6c3935a2-e9a3-4723-9746-6e9c8747e394" providerId="ADAL" clId="{1F82EAB1-3832-469B-8D37-0D5FD3B1CF71}" dt="2022-03-14T11:16:34.306" v="864" actId="47"/>
        <pc:sldMkLst>
          <pc:docMk/>
          <pc:sldMk cId="3049123346" sldId="591"/>
        </pc:sldMkLst>
      </pc:sldChg>
      <pc:sldChg chg="del">
        <pc:chgData name="Law, David" userId="6c3935a2-e9a3-4723-9746-6e9c8747e394" providerId="ADAL" clId="{1F82EAB1-3832-469B-8D37-0D5FD3B1CF71}" dt="2022-03-14T11:16:34.934" v="865" actId="47"/>
        <pc:sldMkLst>
          <pc:docMk/>
          <pc:sldMk cId="3216561106" sldId="592"/>
        </pc:sldMkLst>
      </pc:sldChg>
      <pc:sldChg chg="del">
        <pc:chgData name="Law, David" userId="6c3935a2-e9a3-4723-9746-6e9c8747e394" providerId="ADAL" clId="{1F82EAB1-3832-469B-8D37-0D5FD3B1CF71}" dt="2022-03-14T11:16:37.444" v="868" actId="47"/>
        <pc:sldMkLst>
          <pc:docMk/>
          <pc:sldMk cId="2799301156" sldId="593"/>
        </pc:sldMkLst>
      </pc:sldChg>
      <pc:sldChg chg="del">
        <pc:chgData name="Law, David" userId="6c3935a2-e9a3-4723-9746-6e9c8747e394" providerId="ADAL" clId="{1F82EAB1-3832-469B-8D37-0D5FD3B1CF71}" dt="2022-03-14T11:16:37.927" v="869" actId="47"/>
        <pc:sldMkLst>
          <pc:docMk/>
          <pc:sldMk cId="1365331535" sldId="594"/>
        </pc:sldMkLst>
      </pc:sldChg>
      <pc:sldChg chg="del">
        <pc:chgData name="Law, David" userId="6c3935a2-e9a3-4723-9746-6e9c8747e394" providerId="ADAL" clId="{1F82EAB1-3832-469B-8D37-0D5FD3B1CF71}" dt="2022-03-14T11:16:29.577" v="853" actId="47"/>
        <pc:sldMkLst>
          <pc:docMk/>
          <pc:sldMk cId="973096389" sldId="599"/>
        </pc:sldMkLst>
      </pc:sldChg>
      <pc:sldChg chg="del">
        <pc:chgData name="Law, David" userId="6c3935a2-e9a3-4723-9746-6e9c8747e394" providerId="ADAL" clId="{1F82EAB1-3832-469B-8D37-0D5FD3B1CF71}" dt="2022-03-14T11:16:35.229" v="866" actId="47"/>
        <pc:sldMkLst>
          <pc:docMk/>
          <pc:sldMk cId="472167021" sldId="600"/>
        </pc:sldMkLst>
      </pc:sldChg>
      <pc:sldChg chg="del">
        <pc:chgData name="Law, David" userId="6c3935a2-e9a3-4723-9746-6e9c8747e394" providerId="ADAL" clId="{1F82EAB1-3832-469B-8D37-0D5FD3B1CF71}" dt="2022-03-14T11:16:35.983" v="867" actId="47"/>
        <pc:sldMkLst>
          <pc:docMk/>
          <pc:sldMk cId="2071856200" sldId="601"/>
        </pc:sldMkLst>
      </pc:sldChg>
      <pc:sldChg chg="del">
        <pc:chgData name="Law, David" userId="6c3935a2-e9a3-4723-9746-6e9c8747e394" providerId="ADAL" clId="{1F82EAB1-3832-469B-8D37-0D5FD3B1CF71}" dt="2022-03-14T11:16:31.729" v="858" actId="47"/>
        <pc:sldMkLst>
          <pc:docMk/>
          <pc:sldMk cId="2380330307" sldId="602"/>
        </pc:sldMkLst>
      </pc:sldChg>
      <pc:sldChg chg="del">
        <pc:chgData name="Law, David" userId="6c3935a2-e9a3-4723-9746-6e9c8747e394" providerId="ADAL" clId="{1F82EAB1-3832-469B-8D37-0D5FD3B1CF71}" dt="2022-03-14T11:16:29.978" v="854" actId="47"/>
        <pc:sldMkLst>
          <pc:docMk/>
          <pc:sldMk cId="3919613913" sldId="604"/>
        </pc:sldMkLst>
      </pc:sldChg>
      <pc:sldChg chg="del">
        <pc:chgData name="Law, David" userId="6c3935a2-e9a3-4723-9746-6e9c8747e394" providerId="ADAL" clId="{1F82EAB1-3832-469B-8D37-0D5FD3B1CF71}" dt="2022-03-14T11:16:30.442" v="855" actId="47"/>
        <pc:sldMkLst>
          <pc:docMk/>
          <pc:sldMk cId="4242175478" sldId="605"/>
        </pc:sldMkLst>
      </pc:sldChg>
      <pc:sldChg chg="del">
        <pc:chgData name="Law, David" userId="6c3935a2-e9a3-4723-9746-6e9c8747e394" providerId="ADAL" clId="{1F82EAB1-3832-469B-8D37-0D5FD3B1CF71}" dt="2022-03-14T11:16:30.857" v="856" actId="47"/>
        <pc:sldMkLst>
          <pc:docMk/>
          <pc:sldMk cId="2417624699" sldId="606"/>
        </pc:sldMkLst>
      </pc:sldChg>
      <pc:sldChg chg="del">
        <pc:chgData name="Law, David" userId="6c3935a2-e9a3-4723-9746-6e9c8747e394" providerId="ADAL" clId="{1F82EAB1-3832-469B-8D37-0D5FD3B1CF71}" dt="2022-03-14T11:16:32.218" v="859" actId="47"/>
        <pc:sldMkLst>
          <pc:docMk/>
          <pc:sldMk cId="288069934" sldId="608"/>
        </pc:sldMkLst>
      </pc:sldChg>
      <pc:sldChg chg="del">
        <pc:chgData name="Law, David" userId="6c3935a2-e9a3-4723-9746-6e9c8747e394" providerId="ADAL" clId="{1F82EAB1-3832-469B-8D37-0D5FD3B1CF71}" dt="2022-03-14T11:16:32.494" v="860" actId="47"/>
        <pc:sldMkLst>
          <pc:docMk/>
          <pc:sldMk cId="3856630606" sldId="612"/>
        </pc:sldMkLst>
      </pc:sldChg>
      <pc:sldChg chg="del">
        <pc:chgData name="Law, David" userId="6c3935a2-e9a3-4723-9746-6e9c8747e394" providerId="ADAL" clId="{1F82EAB1-3832-469B-8D37-0D5FD3B1CF71}" dt="2022-03-14T11:16:33.059" v="861" actId="47"/>
        <pc:sldMkLst>
          <pc:docMk/>
          <pc:sldMk cId="1820050471" sldId="613"/>
        </pc:sldMkLst>
      </pc:sldChg>
      <pc:sldChg chg="del">
        <pc:chgData name="Law, David" userId="6c3935a2-e9a3-4723-9746-6e9c8747e394" providerId="ADAL" clId="{1F82EAB1-3832-469B-8D37-0D5FD3B1CF71}" dt="2022-03-14T11:16:33.340" v="862" actId="47"/>
        <pc:sldMkLst>
          <pc:docMk/>
          <pc:sldMk cId="2907718027" sldId="614"/>
        </pc:sldMkLst>
      </pc:sldChg>
      <pc:sldChg chg="del">
        <pc:chgData name="Law, David" userId="6c3935a2-e9a3-4723-9746-6e9c8747e394" providerId="ADAL" clId="{1F82EAB1-3832-469B-8D37-0D5FD3B1CF71}" dt="2022-03-14T11:16:34.044" v="863" actId="47"/>
        <pc:sldMkLst>
          <pc:docMk/>
          <pc:sldMk cId="3975639496" sldId="616"/>
        </pc:sldMkLst>
      </pc:sldChg>
      <pc:sldChg chg="del">
        <pc:chgData name="Law, David" userId="6c3935a2-e9a3-4723-9746-6e9c8747e394" providerId="ADAL" clId="{1F82EAB1-3832-469B-8D37-0D5FD3B1CF71}" dt="2022-03-14T11:16:31.262" v="857" actId="47"/>
        <pc:sldMkLst>
          <pc:docMk/>
          <pc:sldMk cId="1129845813" sldId="617"/>
        </pc:sldMkLst>
      </pc:sldChg>
      <pc:sldChg chg="modSp add mod">
        <pc:chgData name="Law, David" userId="6c3935a2-e9a3-4723-9746-6e9c8747e394" providerId="ADAL" clId="{1F82EAB1-3832-469B-8D37-0D5FD3B1CF71}" dt="2022-03-17T17:55:56.230" v="2984" actId="20577"/>
        <pc:sldMkLst>
          <pc:docMk/>
          <pc:sldMk cId="1134967342" sldId="618"/>
        </pc:sldMkLst>
        <pc:spChg chg="mod">
          <ac:chgData name="Law, David" userId="6c3935a2-e9a3-4723-9746-6e9c8747e394" providerId="ADAL" clId="{1F82EAB1-3832-469B-8D37-0D5FD3B1CF71}" dt="2022-03-17T17:55:56.230" v="2984" actId="20577"/>
          <ac:spMkLst>
            <pc:docMk/>
            <pc:sldMk cId="1134967342" sldId="618"/>
            <ac:spMk id="2" creationId="{86F75336-F50F-4055-8A80-ECDA10C64A19}"/>
          </ac:spMkLst>
        </pc:spChg>
      </pc:sldChg>
      <pc:sldChg chg="modSp new del mod">
        <pc:chgData name="Law, David" userId="6c3935a2-e9a3-4723-9746-6e9c8747e394" providerId="ADAL" clId="{1F82EAB1-3832-469B-8D37-0D5FD3B1CF71}" dt="2022-03-15T12:01:59.433" v="1457" actId="2696"/>
        <pc:sldMkLst>
          <pc:docMk/>
          <pc:sldMk cId="2074002007" sldId="618"/>
        </pc:sldMkLst>
        <pc:spChg chg="mod">
          <ac:chgData name="Law, David" userId="6c3935a2-e9a3-4723-9746-6e9c8747e394" providerId="ADAL" clId="{1F82EAB1-3832-469B-8D37-0D5FD3B1CF71}" dt="2022-03-13T18:05:32.561" v="171" actId="20577"/>
          <ac:spMkLst>
            <pc:docMk/>
            <pc:sldMk cId="2074002007" sldId="618"/>
            <ac:spMk id="2" creationId="{86F75336-F50F-4055-8A80-ECDA10C64A19}"/>
          </ac:spMkLst>
        </pc:spChg>
      </pc:sldChg>
      <pc:sldChg chg="modSp add mod">
        <pc:chgData name="Law, David" userId="6c3935a2-e9a3-4723-9746-6e9c8747e394" providerId="ADAL" clId="{1F82EAB1-3832-469B-8D37-0D5FD3B1CF71}" dt="2022-03-17T18:45:04.803" v="2993" actId="20577"/>
        <pc:sldMkLst>
          <pc:docMk/>
          <pc:sldMk cId="36572726" sldId="619"/>
        </pc:sldMkLst>
        <pc:spChg chg="mod">
          <ac:chgData name="Law, David" userId="6c3935a2-e9a3-4723-9746-6e9c8747e394" providerId="ADAL" clId="{1F82EAB1-3832-469B-8D37-0D5FD3B1CF71}" dt="2022-03-17T18:45:04.803" v="2993" actId="20577"/>
          <ac:spMkLst>
            <pc:docMk/>
            <pc:sldMk cId="36572726" sldId="619"/>
            <ac:spMk id="3" creationId="{2D03344C-256D-4017-AA55-31268E267A22}"/>
          </ac:spMkLst>
        </pc:spChg>
      </pc:sldChg>
      <pc:sldChg chg="addSp delSp modSp add del mod modClrScheme chgLayout">
        <pc:chgData name="Law, David" userId="6c3935a2-e9a3-4723-9746-6e9c8747e394" providerId="ADAL" clId="{1F82EAB1-3832-469B-8D37-0D5FD3B1CF71}" dt="2022-03-15T12:01:59.433" v="1457" actId="2696"/>
        <pc:sldMkLst>
          <pc:docMk/>
          <pc:sldMk cId="3894315949" sldId="619"/>
        </pc:sldMkLst>
        <pc:spChg chg="mod ord">
          <ac:chgData name="Law, David" userId="6c3935a2-e9a3-4723-9746-6e9c8747e394" providerId="ADAL" clId="{1F82EAB1-3832-469B-8D37-0D5FD3B1CF71}" dt="2022-03-14T10:14:26.295" v="336" actId="14100"/>
          <ac:spMkLst>
            <pc:docMk/>
            <pc:sldMk cId="3894315949" sldId="619"/>
            <ac:spMk id="2" creationId="{1A8775EF-421F-49B0-8372-0A3878882FDC}"/>
          </ac:spMkLst>
        </pc:spChg>
        <pc:spChg chg="mod ord">
          <ac:chgData name="Law, David" userId="6c3935a2-e9a3-4723-9746-6e9c8747e394" providerId="ADAL" clId="{1F82EAB1-3832-469B-8D37-0D5FD3B1CF71}" dt="2022-03-14T10:45:42.144" v="666" actId="20577"/>
          <ac:spMkLst>
            <pc:docMk/>
            <pc:sldMk cId="3894315949" sldId="619"/>
            <ac:spMk id="3" creationId="{2D03344C-256D-4017-AA55-31268E267A22}"/>
          </ac:spMkLst>
        </pc:spChg>
        <pc:spChg chg="add del mod ord">
          <ac:chgData name="Law, David" userId="6c3935a2-e9a3-4723-9746-6e9c8747e394" providerId="ADAL" clId="{1F82EAB1-3832-469B-8D37-0D5FD3B1CF71}" dt="2022-03-13T18:03:20.605" v="144" actId="700"/>
          <ac:spMkLst>
            <pc:docMk/>
            <pc:sldMk cId="3894315949" sldId="619"/>
            <ac:spMk id="4" creationId="{418C142B-97EE-4D90-AD34-D297172335A1}"/>
          </ac:spMkLst>
        </pc:spChg>
        <pc:spChg chg="add del mod">
          <ac:chgData name="Law, David" userId="6c3935a2-e9a3-4723-9746-6e9c8747e394" providerId="ADAL" clId="{1F82EAB1-3832-469B-8D37-0D5FD3B1CF71}" dt="2022-03-14T10:14:14.841" v="334" actId="6264"/>
          <ac:spMkLst>
            <pc:docMk/>
            <pc:sldMk cId="3894315949" sldId="619"/>
            <ac:spMk id="5" creationId="{816E3A3D-D290-4D37-BB6B-3D4BAC391BB5}"/>
          </ac:spMkLst>
        </pc:spChg>
        <pc:spChg chg="add del mod">
          <ac:chgData name="Law, David" userId="6c3935a2-e9a3-4723-9746-6e9c8747e394" providerId="ADAL" clId="{1F82EAB1-3832-469B-8D37-0D5FD3B1CF71}" dt="2022-03-14T10:14:14.841" v="334" actId="6264"/>
          <ac:spMkLst>
            <pc:docMk/>
            <pc:sldMk cId="3894315949" sldId="619"/>
            <ac:spMk id="6" creationId="{0AAAAB4E-0BCD-4189-8822-A857AE1480AD}"/>
          </ac:spMkLst>
        </pc:spChg>
      </pc:sldChg>
      <pc:sldChg chg="addSp delSp modSp new mod">
        <pc:chgData name="Law, David" userId="6c3935a2-e9a3-4723-9746-6e9c8747e394" providerId="ADAL" clId="{1F82EAB1-3832-469B-8D37-0D5FD3B1CF71}" dt="2022-03-15T12:12:35.823" v="1614" actId="20577"/>
        <pc:sldMkLst>
          <pc:docMk/>
          <pc:sldMk cId="876505506" sldId="620"/>
        </pc:sldMkLst>
        <pc:spChg chg="mod">
          <ac:chgData name="Law, David" userId="6c3935a2-e9a3-4723-9746-6e9c8747e394" providerId="ADAL" clId="{1F82EAB1-3832-469B-8D37-0D5FD3B1CF71}" dt="2022-03-14T10:13:53.762" v="330" actId="20577"/>
          <ac:spMkLst>
            <pc:docMk/>
            <pc:sldMk cId="876505506" sldId="620"/>
            <ac:spMk id="2" creationId="{6FFB844F-670C-42A1-816D-434AB6E6BBD8}"/>
          </ac:spMkLst>
        </pc:spChg>
        <pc:spChg chg="mod">
          <ac:chgData name="Law, David" userId="6c3935a2-e9a3-4723-9746-6e9c8747e394" providerId="ADAL" clId="{1F82EAB1-3832-469B-8D37-0D5FD3B1CF71}" dt="2022-03-15T12:12:35.823" v="1614" actId="20577"/>
          <ac:spMkLst>
            <pc:docMk/>
            <pc:sldMk cId="876505506" sldId="620"/>
            <ac:spMk id="3" creationId="{BC5EDE01-864C-48A8-B68D-5DF94BECCF7F}"/>
          </ac:spMkLst>
        </pc:spChg>
        <pc:spChg chg="add del">
          <ac:chgData name="Law, David" userId="6c3935a2-e9a3-4723-9746-6e9c8747e394" providerId="ADAL" clId="{1F82EAB1-3832-469B-8D37-0D5FD3B1CF71}" dt="2022-03-13T18:06:32.474" v="180" actId="22"/>
          <ac:spMkLst>
            <pc:docMk/>
            <pc:sldMk cId="876505506" sldId="620"/>
            <ac:spMk id="5" creationId="{5EE4B82F-38ED-4BD4-95EE-05AA75F6749C}"/>
          </ac:spMkLst>
        </pc:spChg>
        <pc:spChg chg="add del mod ord">
          <ac:chgData name="Law, David" userId="6c3935a2-e9a3-4723-9746-6e9c8747e394" providerId="ADAL" clId="{1F82EAB1-3832-469B-8D37-0D5FD3B1CF71}" dt="2022-03-15T09:44:01.404" v="1439" actId="478"/>
          <ac:spMkLst>
            <pc:docMk/>
            <pc:sldMk cId="876505506" sldId="620"/>
            <ac:spMk id="7" creationId="{FD1D7DF9-0892-41E7-A8DD-25CE8A43DC6E}"/>
          </ac:spMkLst>
        </pc:spChg>
        <pc:graphicFrameChg chg="add mod modGraphic">
          <ac:chgData name="Law, David" userId="6c3935a2-e9a3-4723-9746-6e9c8747e394" providerId="ADAL" clId="{1F82EAB1-3832-469B-8D37-0D5FD3B1CF71}" dt="2022-03-14T10:12:15.378" v="318" actId="13926"/>
          <ac:graphicFrameMkLst>
            <pc:docMk/>
            <pc:sldMk cId="876505506" sldId="620"/>
            <ac:graphicFrameMk id="6" creationId="{EC42E3EF-D978-4552-B4A3-5DE820563A65}"/>
          </ac:graphicFrameMkLst>
        </pc:graphicFrameChg>
      </pc:sldChg>
      <pc:sldChg chg="addSp delSp modSp new mod modClrScheme chgLayout">
        <pc:chgData name="Law, David" userId="6c3935a2-e9a3-4723-9746-6e9c8747e394" providerId="ADAL" clId="{1F82EAB1-3832-469B-8D37-0D5FD3B1CF71}" dt="2022-03-17T17:54:10.877" v="2956" actId="20577"/>
        <pc:sldMkLst>
          <pc:docMk/>
          <pc:sldMk cId="3500694948" sldId="621"/>
        </pc:sldMkLst>
        <pc:spChg chg="del mod ord">
          <ac:chgData name="Law, David" userId="6c3935a2-e9a3-4723-9746-6e9c8747e394" providerId="ADAL" clId="{1F82EAB1-3832-469B-8D37-0D5FD3B1CF71}" dt="2022-03-13T18:04:37.701" v="157" actId="700"/>
          <ac:spMkLst>
            <pc:docMk/>
            <pc:sldMk cId="3500694948" sldId="621"/>
            <ac:spMk id="2" creationId="{7B2B12C5-EA76-417F-9312-57181B6D927E}"/>
          </ac:spMkLst>
        </pc:spChg>
        <pc:spChg chg="del">
          <ac:chgData name="Law, David" userId="6c3935a2-e9a3-4723-9746-6e9c8747e394" providerId="ADAL" clId="{1F82EAB1-3832-469B-8D37-0D5FD3B1CF71}" dt="2022-03-13T18:04:37.701" v="157" actId="700"/>
          <ac:spMkLst>
            <pc:docMk/>
            <pc:sldMk cId="3500694948" sldId="621"/>
            <ac:spMk id="3" creationId="{699A583F-7203-47A1-8C6B-BBE9F44694A0}"/>
          </ac:spMkLst>
        </pc:spChg>
        <pc:spChg chg="add mod ord">
          <ac:chgData name="Law, David" userId="6c3935a2-e9a3-4723-9746-6e9c8747e394" providerId="ADAL" clId="{1F82EAB1-3832-469B-8D37-0D5FD3B1CF71}" dt="2022-03-17T17:54:10.877" v="2956" actId="20577"/>
          <ac:spMkLst>
            <pc:docMk/>
            <pc:sldMk cId="3500694948" sldId="621"/>
            <ac:spMk id="4" creationId="{26E02AA2-7154-4D14-873A-017914A1F33D}"/>
          </ac:spMkLst>
        </pc:spChg>
      </pc:sldChg>
      <pc:sldChg chg="add del">
        <pc:chgData name="Law, David" userId="6c3935a2-e9a3-4723-9746-6e9c8747e394" providerId="ADAL" clId="{1F82EAB1-3832-469B-8D37-0D5FD3B1CF71}" dt="2022-03-14T10:20:11.764" v="474" actId="47"/>
        <pc:sldMkLst>
          <pc:docMk/>
          <pc:sldMk cId="596073902" sldId="622"/>
        </pc:sldMkLst>
      </pc:sldChg>
      <pc:sldChg chg="add del">
        <pc:chgData name="Law, David" userId="6c3935a2-e9a3-4723-9746-6e9c8747e394" providerId="ADAL" clId="{1F82EAB1-3832-469B-8D37-0D5FD3B1CF71}" dt="2022-03-14T10:13:23.077" v="325" actId="47"/>
        <pc:sldMkLst>
          <pc:docMk/>
          <pc:sldMk cId="629584604" sldId="622"/>
        </pc:sldMkLst>
      </pc:sldChg>
      <pc:sldChg chg="modSp add mod">
        <pc:chgData name="Law, David" userId="6c3935a2-e9a3-4723-9746-6e9c8747e394" providerId="ADAL" clId="{1F82EAB1-3832-469B-8D37-0D5FD3B1CF71}" dt="2022-03-15T09:43:41.790" v="1438" actId="6549"/>
        <pc:sldMkLst>
          <pc:docMk/>
          <pc:sldMk cId="892066211" sldId="623"/>
        </pc:sldMkLst>
        <pc:spChg chg="mod">
          <ac:chgData name="Law, David" userId="6c3935a2-e9a3-4723-9746-6e9c8747e394" providerId="ADAL" clId="{1F82EAB1-3832-469B-8D37-0D5FD3B1CF71}" dt="2022-03-14T10:20:51.568" v="476"/>
          <ac:spMkLst>
            <pc:docMk/>
            <pc:sldMk cId="892066211" sldId="623"/>
            <ac:spMk id="2" creationId="{C77DAB4E-0DB0-4D2B-96BF-A3F6A5260C82}"/>
          </ac:spMkLst>
        </pc:spChg>
        <pc:spChg chg="mod">
          <ac:chgData name="Law, David" userId="6c3935a2-e9a3-4723-9746-6e9c8747e394" providerId="ADAL" clId="{1F82EAB1-3832-469B-8D37-0D5FD3B1CF71}" dt="2022-03-15T09:43:41.790" v="1438" actId="6549"/>
          <ac:spMkLst>
            <pc:docMk/>
            <pc:sldMk cId="892066211" sldId="623"/>
            <ac:spMk id="3" creationId="{EB14F42D-B3DA-4BF7-83A5-3BE14AECD478}"/>
          </ac:spMkLst>
        </pc:spChg>
      </pc:sldChg>
      <pc:sldChg chg="modSp add mod">
        <pc:chgData name="Law, David" userId="6c3935a2-e9a3-4723-9746-6e9c8747e394" providerId="ADAL" clId="{1F82EAB1-3832-469B-8D37-0D5FD3B1CF71}" dt="2022-03-17T12:19:05.700" v="2850" actId="255"/>
        <pc:sldMkLst>
          <pc:docMk/>
          <pc:sldMk cId="3980111603" sldId="624"/>
        </pc:sldMkLst>
        <pc:spChg chg="mod">
          <ac:chgData name="Law, David" userId="6c3935a2-e9a3-4723-9746-6e9c8747e394" providerId="ADAL" clId="{1F82EAB1-3832-469B-8D37-0D5FD3B1CF71}" dt="2022-03-14T10:20:58.047" v="477"/>
          <ac:spMkLst>
            <pc:docMk/>
            <pc:sldMk cId="3980111603" sldId="624"/>
            <ac:spMk id="2" creationId="{B1C5C3EC-A440-47C2-91D6-500A5BDFB49E}"/>
          </ac:spMkLst>
        </pc:spChg>
        <pc:spChg chg="mod">
          <ac:chgData name="Law, David" userId="6c3935a2-e9a3-4723-9746-6e9c8747e394" providerId="ADAL" clId="{1F82EAB1-3832-469B-8D37-0D5FD3B1CF71}" dt="2022-03-17T12:19:05.700" v="2850" actId="255"/>
          <ac:spMkLst>
            <pc:docMk/>
            <pc:sldMk cId="3980111603" sldId="624"/>
            <ac:spMk id="3" creationId="{57A03CB7-DE03-4357-86E5-F93E6FEC6358}"/>
          </ac:spMkLst>
        </pc:spChg>
      </pc:sldChg>
      <pc:sldChg chg="modSp add mod">
        <pc:chgData name="Law, David" userId="6c3935a2-e9a3-4723-9746-6e9c8747e394" providerId="ADAL" clId="{1F82EAB1-3832-469B-8D37-0D5FD3B1CF71}" dt="2022-03-17T16:25:56.781" v="2884" actId="20577"/>
        <pc:sldMkLst>
          <pc:docMk/>
          <pc:sldMk cId="179444464" sldId="625"/>
        </pc:sldMkLst>
        <pc:spChg chg="mod">
          <ac:chgData name="Law, David" userId="6c3935a2-e9a3-4723-9746-6e9c8747e394" providerId="ADAL" clId="{1F82EAB1-3832-469B-8D37-0D5FD3B1CF71}" dt="2022-03-14T10:43:11.277" v="623"/>
          <ac:spMkLst>
            <pc:docMk/>
            <pc:sldMk cId="179444464" sldId="625"/>
            <ac:spMk id="2" creationId="{EF5E3DA6-8E80-46E6-93DD-EA5783D08572}"/>
          </ac:spMkLst>
        </pc:spChg>
        <pc:spChg chg="mod">
          <ac:chgData name="Law, David" userId="6c3935a2-e9a3-4723-9746-6e9c8747e394" providerId="ADAL" clId="{1F82EAB1-3832-469B-8D37-0D5FD3B1CF71}" dt="2022-03-17T16:25:56.781" v="2884" actId="20577"/>
          <ac:spMkLst>
            <pc:docMk/>
            <pc:sldMk cId="179444464" sldId="625"/>
            <ac:spMk id="3" creationId="{F4E6C1DD-584C-4D8D-8487-6734C1A505BA}"/>
          </ac:spMkLst>
        </pc:spChg>
      </pc:sldChg>
      <pc:sldChg chg="modSp add mod">
        <pc:chgData name="Law, David" userId="6c3935a2-e9a3-4723-9746-6e9c8747e394" providerId="ADAL" clId="{1F82EAB1-3832-469B-8D37-0D5FD3B1CF71}" dt="2022-03-17T17:55:21.209" v="2976" actId="20577"/>
        <pc:sldMkLst>
          <pc:docMk/>
          <pc:sldMk cId="1230499758" sldId="626"/>
        </pc:sldMkLst>
        <pc:spChg chg="mod">
          <ac:chgData name="Law, David" userId="6c3935a2-e9a3-4723-9746-6e9c8747e394" providerId="ADAL" clId="{1F82EAB1-3832-469B-8D37-0D5FD3B1CF71}" dt="2022-03-17T17:55:21.209" v="2976" actId="20577"/>
          <ac:spMkLst>
            <pc:docMk/>
            <pc:sldMk cId="1230499758" sldId="626"/>
            <ac:spMk id="2" creationId="{00000000-0000-0000-0000-000000000000}"/>
          </ac:spMkLst>
        </pc:spChg>
      </pc:sldChg>
      <pc:sldChg chg="addSp delSp modSp add mod">
        <pc:chgData name="Law, David" userId="6c3935a2-e9a3-4723-9746-6e9c8747e394" providerId="ADAL" clId="{1F82EAB1-3832-469B-8D37-0D5FD3B1CF71}" dt="2022-03-15T12:12:48.490" v="1623" actId="20577"/>
        <pc:sldMkLst>
          <pc:docMk/>
          <pc:sldMk cId="1210502150" sldId="627"/>
        </pc:sldMkLst>
        <pc:spChg chg="mod">
          <ac:chgData name="Law, David" userId="6c3935a2-e9a3-4723-9746-6e9c8747e394" providerId="ADAL" clId="{1F82EAB1-3832-469B-8D37-0D5FD3B1CF71}" dt="2022-03-14T10:50:30.093" v="696"/>
          <ac:spMkLst>
            <pc:docMk/>
            <pc:sldMk cId="1210502150" sldId="627"/>
            <ac:spMk id="3" creationId="{00000000-0000-0000-0000-000000000000}"/>
          </ac:spMkLst>
        </pc:spChg>
        <pc:spChg chg="mod">
          <ac:chgData name="Law, David" userId="6c3935a2-e9a3-4723-9746-6e9c8747e394" providerId="ADAL" clId="{1F82EAB1-3832-469B-8D37-0D5FD3B1CF71}" dt="2022-03-15T12:12:48.490" v="1623" actId="20577"/>
          <ac:spMkLst>
            <pc:docMk/>
            <pc:sldMk cId="1210502150" sldId="627"/>
            <ac:spMk id="5" creationId="{00000000-0000-0000-0000-000000000000}"/>
          </ac:spMkLst>
        </pc:spChg>
        <pc:spChg chg="add mod">
          <ac:chgData name="Law, David" userId="6c3935a2-e9a3-4723-9746-6e9c8747e394" providerId="ADAL" clId="{1F82EAB1-3832-469B-8D37-0D5FD3B1CF71}" dt="2022-03-14T10:51:16.616" v="707"/>
          <ac:spMkLst>
            <pc:docMk/>
            <pc:sldMk cId="1210502150" sldId="627"/>
            <ac:spMk id="6" creationId="{D7019881-8133-4BFD-9A55-CB0A3F0831AB}"/>
          </ac:spMkLst>
        </pc:spChg>
        <pc:graphicFrameChg chg="add mod modGraphic">
          <ac:chgData name="Law, David" userId="6c3935a2-e9a3-4723-9746-6e9c8747e394" providerId="ADAL" clId="{1F82EAB1-3832-469B-8D37-0D5FD3B1CF71}" dt="2022-03-14T11:11:27.695" v="836" actId="20577"/>
          <ac:graphicFrameMkLst>
            <pc:docMk/>
            <pc:sldMk cId="1210502150" sldId="627"/>
            <ac:graphicFrameMk id="7" creationId="{222266C6-AF11-4354-8CEE-EC8E098BBF2F}"/>
          </ac:graphicFrameMkLst>
        </pc:graphicFrameChg>
        <pc:graphicFrameChg chg="del modGraphic">
          <ac:chgData name="Law, David" userId="6c3935a2-e9a3-4723-9746-6e9c8747e394" providerId="ADAL" clId="{1F82EAB1-3832-469B-8D37-0D5FD3B1CF71}" dt="2022-03-14T10:51:01.923" v="706" actId="478"/>
          <ac:graphicFrameMkLst>
            <pc:docMk/>
            <pc:sldMk cId="1210502150" sldId="627"/>
            <ac:graphicFrameMk id="9" creationId="{A236009F-DACF-408F-81C3-781DCE15DE68}"/>
          </ac:graphicFrameMkLst>
        </pc:graphicFrameChg>
      </pc:sldChg>
      <pc:sldChg chg="modSp add mod">
        <pc:chgData name="Law, David" userId="6c3935a2-e9a3-4723-9746-6e9c8747e394" providerId="ADAL" clId="{1F82EAB1-3832-469B-8D37-0D5FD3B1CF71}" dt="2022-03-14T17:24:42.398" v="1184" actId="20577"/>
        <pc:sldMkLst>
          <pc:docMk/>
          <pc:sldMk cId="51052509" sldId="628"/>
        </pc:sldMkLst>
        <pc:spChg chg="mod">
          <ac:chgData name="Law, David" userId="6c3935a2-e9a3-4723-9746-6e9c8747e394" providerId="ADAL" clId="{1F82EAB1-3832-469B-8D37-0D5FD3B1CF71}" dt="2022-03-14T10:53:10.068" v="751"/>
          <ac:spMkLst>
            <pc:docMk/>
            <pc:sldMk cId="51052509" sldId="628"/>
            <ac:spMk id="6" creationId="{63657B64-9928-4AE2-AC6C-D3E0FFDEAA5B}"/>
          </ac:spMkLst>
        </pc:spChg>
        <pc:spChg chg="mod">
          <ac:chgData name="Law, David" userId="6c3935a2-e9a3-4723-9746-6e9c8747e394" providerId="ADAL" clId="{1F82EAB1-3832-469B-8D37-0D5FD3B1CF71}" dt="2022-03-14T17:24:42.398" v="1184" actId="20577"/>
          <ac:spMkLst>
            <pc:docMk/>
            <pc:sldMk cId="51052509" sldId="628"/>
            <ac:spMk id="7" creationId="{566F2B85-2070-4BC7-B84E-95B21CB106F6}"/>
          </ac:spMkLst>
        </pc:spChg>
      </pc:sldChg>
      <pc:sldChg chg="add del">
        <pc:chgData name="Law, David" userId="6c3935a2-e9a3-4723-9746-6e9c8747e394" providerId="ADAL" clId="{1F82EAB1-3832-469B-8D37-0D5FD3B1CF71}" dt="2022-03-14T10:50:20.535" v="695"/>
        <pc:sldMkLst>
          <pc:docMk/>
          <pc:sldMk cId="2085774876" sldId="628"/>
        </pc:sldMkLst>
      </pc:sldChg>
      <pc:sldChg chg="modSp add del mod">
        <pc:chgData name="Law, David" userId="6c3935a2-e9a3-4723-9746-6e9c8747e394" providerId="ADAL" clId="{1F82EAB1-3832-469B-8D37-0D5FD3B1CF71}" dt="2022-03-17T16:33:50.596" v="2921" actId="20577"/>
        <pc:sldMkLst>
          <pc:docMk/>
          <pc:sldMk cId="463283091" sldId="629"/>
        </pc:sldMkLst>
        <pc:spChg chg="mod">
          <ac:chgData name="Law, David" userId="6c3935a2-e9a3-4723-9746-6e9c8747e394" providerId="ADAL" clId="{1F82EAB1-3832-469B-8D37-0D5FD3B1CF71}" dt="2022-03-14T11:15:19.457" v="838"/>
          <ac:spMkLst>
            <pc:docMk/>
            <pc:sldMk cId="463283091" sldId="629"/>
            <ac:spMk id="2" creationId="{1A8775EF-421F-49B0-8372-0A3878882FDC}"/>
          </ac:spMkLst>
        </pc:spChg>
        <pc:spChg chg="mod">
          <ac:chgData name="Law, David" userId="6c3935a2-e9a3-4723-9746-6e9c8747e394" providerId="ADAL" clId="{1F82EAB1-3832-469B-8D37-0D5FD3B1CF71}" dt="2022-03-17T16:33:50.596" v="2921" actId="20577"/>
          <ac:spMkLst>
            <pc:docMk/>
            <pc:sldMk cId="463283091" sldId="629"/>
            <ac:spMk id="3" creationId="{2D03344C-256D-4017-AA55-31268E267A22}"/>
          </ac:spMkLst>
        </pc:spChg>
      </pc:sldChg>
      <pc:sldChg chg="modSp add mod">
        <pc:chgData name="Law, David" userId="6c3935a2-e9a3-4723-9746-6e9c8747e394" providerId="ADAL" clId="{1F82EAB1-3832-469B-8D37-0D5FD3B1CF71}" dt="2022-03-17T17:53:34.125" v="2948" actId="20577"/>
        <pc:sldMkLst>
          <pc:docMk/>
          <pc:sldMk cId="2612516960" sldId="630"/>
        </pc:sldMkLst>
        <pc:spChg chg="mod">
          <ac:chgData name="Law, David" userId="6c3935a2-e9a3-4723-9746-6e9c8747e394" providerId="ADAL" clId="{1F82EAB1-3832-469B-8D37-0D5FD3B1CF71}" dt="2022-03-17T17:53:34.125" v="2948" actId="20577"/>
          <ac:spMkLst>
            <pc:docMk/>
            <pc:sldMk cId="2612516960" sldId="630"/>
            <ac:spMk id="2" creationId="{00000000-0000-0000-0000-000000000000}"/>
          </ac:spMkLst>
        </pc:spChg>
      </pc:sldChg>
      <pc:sldChg chg="addSp delSp modSp add mod chgLayout">
        <pc:chgData name="Law, David" userId="6c3935a2-e9a3-4723-9746-6e9c8747e394" providerId="ADAL" clId="{1F82EAB1-3832-469B-8D37-0D5FD3B1CF71}" dt="2022-03-14T16:50:08.157" v="1121" actId="6264"/>
        <pc:sldMkLst>
          <pc:docMk/>
          <pc:sldMk cId="2566416323" sldId="631"/>
        </pc:sldMkLst>
        <pc:spChg chg="mod ord">
          <ac:chgData name="Law, David" userId="6c3935a2-e9a3-4723-9746-6e9c8747e394" providerId="ADAL" clId="{1F82EAB1-3832-469B-8D37-0D5FD3B1CF71}" dt="2022-03-14T16:50:08.157" v="1121" actId="6264"/>
          <ac:spMkLst>
            <pc:docMk/>
            <pc:sldMk cId="2566416323" sldId="631"/>
            <ac:spMk id="2" creationId="{1A8775EF-421F-49B0-8372-0A3878882FDC}"/>
          </ac:spMkLst>
        </pc:spChg>
        <pc:spChg chg="mod ord">
          <ac:chgData name="Law, David" userId="6c3935a2-e9a3-4723-9746-6e9c8747e394" providerId="ADAL" clId="{1F82EAB1-3832-469B-8D37-0D5FD3B1CF71}" dt="2022-03-14T16:50:08.157" v="1121" actId="6264"/>
          <ac:spMkLst>
            <pc:docMk/>
            <pc:sldMk cId="2566416323" sldId="631"/>
            <ac:spMk id="3" creationId="{2D03344C-256D-4017-AA55-31268E267A22}"/>
          </ac:spMkLst>
        </pc:spChg>
        <pc:spChg chg="add del mod">
          <ac:chgData name="Law, David" userId="6c3935a2-e9a3-4723-9746-6e9c8747e394" providerId="ADAL" clId="{1F82EAB1-3832-469B-8D37-0D5FD3B1CF71}" dt="2022-03-14T16:50:08.157" v="1121" actId="6264"/>
          <ac:spMkLst>
            <pc:docMk/>
            <pc:sldMk cId="2566416323" sldId="631"/>
            <ac:spMk id="4" creationId="{501D307F-BD07-4C78-A048-913E98C86204}"/>
          </ac:spMkLst>
        </pc:spChg>
        <pc:spChg chg="add del mod">
          <ac:chgData name="Law, David" userId="6c3935a2-e9a3-4723-9746-6e9c8747e394" providerId="ADAL" clId="{1F82EAB1-3832-469B-8D37-0D5FD3B1CF71}" dt="2022-03-14T16:50:08.157" v="1121" actId="6264"/>
          <ac:spMkLst>
            <pc:docMk/>
            <pc:sldMk cId="2566416323" sldId="631"/>
            <ac:spMk id="5" creationId="{E7B5E819-EFAB-49E0-BEDA-8563D80F4692}"/>
          </ac:spMkLst>
        </pc:spChg>
      </pc:sldChg>
      <pc:sldChg chg="modSp new mod">
        <pc:chgData name="Law, David" userId="6c3935a2-e9a3-4723-9746-6e9c8747e394" providerId="ADAL" clId="{1F82EAB1-3832-469B-8D37-0D5FD3B1CF71}" dt="2022-03-15T17:28:55.475" v="2841" actId="20577"/>
        <pc:sldMkLst>
          <pc:docMk/>
          <pc:sldMk cId="4043107029" sldId="632"/>
        </pc:sldMkLst>
        <pc:spChg chg="mod">
          <ac:chgData name="Law, David" userId="6c3935a2-e9a3-4723-9746-6e9c8747e394" providerId="ADAL" clId="{1F82EAB1-3832-469B-8D37-0D5FD3B1CF71}" dt="2022-03-14T16:50:21.220" v="1122"/>
          <ac:spMkLst>
            <pc:docMk/>
            <pc:sldMk cId="4043107029" sldId="632"/>
            <ac:spMk id="2" creationId="{67D946C1-6C57-427F-89ED-8DEDD1E280B5}"/>
          </ac:spMkLst>
        </pc:spChg>
        <pc:spChg chg="mod">
          <ac:chgData name="Law, David" userId="6c3935a2-e9a3-4723-9746-6e9c8747e394" providerId="ADAL" clId="{1F82EAB1-3832-469B-8D37-0D5FD3B1CF71}" dt="2022-03-15T17:28:55.475" v="2841" actId="20577"/>
          <ac:spMkLst>
            <pc:docMk/>
            <pc:sldMk cId="4043107029" sldId="632"/>
            <ac:spMk id="3" creationId="{8EFEB34A-126E-4A90-82D3-24E76C8AE64B}"/>
          </ac:spMkLst>
        </pc:spChg>
      </pc:sldChg>
      <pc:sldChg chg="modSp new mod">
        <pc:chgData name="Law, David" userId="6c3935a2-e9a3-4723-9746-6e9c8747e394" providerId="ADAL" clId="{1F82EAB1-3832-469B-8D37-0D5FD3B1CF71}" dt="2022-03-15T10:21:58.989" v="1456" actId="20577"/>
        <pc:sldMkLst>
          <pc:docMk/>
          <pc:sldMk cId="1414188398" sldId="633"/>
        </pc:sldMkLst>
        <pc:spChg chg="mod">
          <ac:chgData name="Law, David" userId="6c3935a2-e9a3-4723-9746-6e9c8747e394" providerId="ADAL" clId="{1F82EAB1-3832-469B-8D37-0D5FD3B1CF71}" dt="2022-03-14T16:53:26.564" v="1173"/>
          <ac:spMkLst>
            <pc:docMk/>
            <pc:sldMk cId="1414188398" sldId="633"/>
            <ac:spMk id="2" creationId="{E4536477-11B5-4538-8CFF-7AE1F2384046}"/>
          </ac:spMkLst>
        </pc:spChg>
        <pc:spChg chg="mod">
          <ac:chgData name="Law, David" userId="6c3935a2-e9a3-4723-9746-6e9c8747e394" providerId="ADAL" clId="{1F82EAB1-3832-469B-8D37-0D5FD3B1CF71}" dt="2022-03-15T10:21:58.989" v="1456" actId="20577"/>
          <ac:spMkLst>
            <pc:docMk/>
            <pc:sldMk cId="1414188398" sldId="633"/>
            <ac:spMk id="3" creationId="{C375C177-58B3-4AA0-B815-0ABA5C48E35C}"/>
          </ac:spMkLst>
        </pc:spChg>
      </pc:sldChg>
      <pc:sldChg chg="modSp add mod">
        <pc:chgData name="Law, David" userId="6c3935a2-e9a3-4723-9746-6e9c8747e394" providerId="ADAL" clId="{1F82EAB1-3832-469B-8D37-0D5FD3B1CF71}" dt="2022-03-17T17:54:48.868" v="2968" actId="20577"/>
        <pc:sldMkLst>
          <pc:docMk/>
          <pc:sldMk cId="700428835" sldId="634"/>
        </pc:sldMkLst>
        <pc:spChg chg="mod">
          <ac:chgData name="Law, David" userId="6c3935a2-e9a3-4723-9746-6e9c8747e394" providerId="ADAL" clId="{1F82EAB1-3832-469B-8D37-0D5FD3B1CF71}" dt="2022-03-17T17:54:48.868" v="2968" actId="20577"/>
          <ac:spMkLst>
            <pc:docMk/>
            <pc:sldMk cId="700428835" sldId="634"/>
            <ac:spMk id="4" creationId="{26E02AA2-7154-4D14-873A-017914A1F33D}"/>
          </ac:spMkLst>
        </pc:spChg>
      </pc:sldChg>
      <pc:sldChg chg="addSp delSp modSp new mod modClrScheme chgLayout">
        <pc:chgData name="Law, David" userId="6c3935a2-e9a3-4723-9746-6e9c8747e394" providerId="ADAL" clId="{1F82EAB1-3832-469B-8D37-0D5FD3B1CF71}" dt="2022-03-15T12:19:30.220" v="1687" actId="20577"/>
        <pc:sldMkLst>
          <pc:docMk/>
          <pc:sldMk cId="3592016933" sldId="635"/>
        </pc:sldMkLst>
        <pc:spChg chg="del mod ord">
          <ac:chgData name="Law, David" userId="6c3935a2-e9a3-4723-9746-6e9c8747e394" providerId="ADAL" clId="{1F82EAB1-3832-469B-8D37-0D5FD3B1CF71}" dt="2022-03-15T12:10:11.810" v="1564" actId="700"/>
          <ac:spMkLst>
            <pc:docMk/>
            <pc:sldMk cId="3592016933" sldId="635"/>
            <ac:spMk id="2" creationId="{26060406-11FA-41BB-8326-53EA2A944194}"/>
          </ac:spMkLst>
        </pc:spChg>
        <pc:spChg chg="add mod ord">
          <ac:chgData name="Law, David" userId="6c3935a2-e9a3-4723-9746-6e9c8747e394" providerId="ADAL" clId="{1F82EAB1-3832-469B-8D37-0D5FD3B1CF71}" dt="2022-03-15T12:10:14.014" v="1565"/>
          <ac:spMkLst>
            <pc:docMk/>
            <pc:sldMk cId="3592016933" sldId="635"/>
            <ac:spMk id="3" creationId="{150A3936-3134-4B05-B32C-FF17A2B89C64}"/>
          </ac:spMkLst>
        </pc:spChg>
        <pc:spChg chg="add mod ord">
          <ac:chgData name="Law, David" userId="6c3935a2-e9a3-4723-9746-6e9c8747e394" providerId="ADAL" clId="{1F82EAB1-3832-469B-8D37-0D5FD3B1CF71}" dt="2022-03-15T12:12:27.041" v="1605" actId="20577"/>
          <ac:spMkLst>
            <pc:docMk/>
            <pc:sldMk cId="3592016933" sldId="635"/>
            <ac:spMk id="4" creationId="{12CB9F85-2F59-45DC-B244-19272DC31A8D}"/>
          </ac:spMkLst>
        </pc:spChg>
        <pc:graphicFrameChg chg="add mod modGraphic">
          <ac:chgData name="Law, David" userId="6c3935a2-e9a3-4723-9746-6e9c8747e394" providerId="ADAL" clId="{1F82EAB1-3832-469B-8D37-0D5FD3B1CF71}" dt="2022-03-15T12:19:30.220" v="1687" actId="20577"/>
          <ac:graphicFrameMkLst>
            <pc:docMk/>
            <pc:sldMk cId="3592016933" sldId="635"/>
            <ac:graphicFrameMk id="5" creationId="{B457E9D0-D80C-454F-BFD8-56D373C5D292}"/>
          </ac:graphicFrameMkLst>
        </pc:graphicFrameChg>
      </pc:sldChg>
      <pc:sldChg chg="modSp add mod">
        <pc:chgData name="Law, David" userId="6c3935a2-e9a3-4723-9746-6e9c8747e394" providerId="ADAL" clId="{1F82EAB1-3832-469B-8D37-0D5FD3B1CF71}" dt="2022-03-15T13:08:54.764" v="2652" actId="6549"/>
        <pc:sldMkLst>
          <pc:docMk/>
          <pc:sldMk cId="1885409615" sldId="636"/>
        </pc:sldMkLst>
        <pc:spChg chg="mod">
          <ac:chgData name="Law, David" userId="6c3935a2-e9a3-4723-9746-6e9c8747e394" providerId="ADAL" clId="{1F82EAB1-3832-469B-8D37-0D5FD3B1CF71}" dt="2022-03-15T12:35:44.156" v="1991"/>
          <ac:spMkLst>
            <pc:docMk/>
            <pc:sldMk cId="1885409615" sldId="636"/>
            <ac:spMk id="2" creationId="{C77DAB4E-0DB0-4D2B-96BF-A3F6A5260C82}"/>
          </ac:spMkLst>
        </pc:spChg>
        <pc:spChg chg="mod">
          <ac:chgData name="Law, David" userId="6c3935a2-e9a3-4723-9746-6e9c8747e394" providerId="ADAL" clId="{1F82EAB1-3832-469B-8D37-0D5FD3B1CF71}" dt="2022-03-15T13:08:54.764" v="2652" actId="6549"/>
          <ac:spMkLst>
            <pc:docMk/>
            <pc:sldMk cId="1885409615" sldId="636"/>
            <ac:spMk id="3" creationId="{EB14F42D-B3DA-4BF7-83A5-3BE14AECD478}"/>
          </ac:spMkLst>
        </pc:spChg>
      </pc:sldChg>
      <pc:sldChg chg="addSp delSp modSp add mod chgLayout">
        <pc:chgData name="Law, David" userId="6c3935a2-e9a3-4723-9746-6e9c8747e394" providerId="ADAL" clId="{1F82EAB1-3832-469B-8D37-0D5FD3B1CF71}" dt="2022-03-15T13:20:25.067" v="2831" actId="108"/>
        <pc:sldMkLst>
          <pc:docMk/>
          <pc:sldMk cId="1404546241" sldId="637"/>
        </pc:sldMkLst>
        <pc:spChg chg="mod ord">
          <ac:chgData name="Law, David" userId="6c3935a2-e9a3-4723-9746-6e9c8747e394" providerId="ADAL" clId="{1F82EAB1-3832-469B-8D37-0D5FD3B1CF71}" dt="2022-03-15T13:09:55.190" v="2658" actId="6264"/>
          <ac:spMkLst>
            <pc:docMk/>
            <pc:sldMk cId="1404546241" sldId="637"/>
            <ac:spMk id="2" creationId="{B1C5C3EC-A440-47C2-91D6-500A5BDFB49E}"/>
          </ac:spMkLst>
        </pc:spChg>
        <pc:spChg chg="mod ord">
          <ac:chgData name="Law, David" userId="6c3935a2-e9a3-4723-9746-6e9c8747e394" providerId="ADAL" clId="{1F82EAB1-3832-469B-8D37-0D5FD3B1CF71}" dt="2022-03-15T13:20:25.067" v="2831" actId="108"/>
          <ac:spMkLst>
            <pc:docMk/>
            <pc:sldMk cId="1404546241" sldId="637"/>
            <ac:spMk id="3" creationId="{57A03CB7-DE03-4357-86E5-F93E6FEC6358}"/>
          </ac:spMkLst>
        </pc:spChg>
        <pc:spChg chg="add del mod">
          <ac:chgData name="Law, David" userId="6c3935a2-e9a3-4723-9746-6e9c8747e394" providerId="ADAL" clId="{1F82EAB1-3832-469B-8D37-0D5FD3B1CF71}" dt="2022-03-15T13:09:55.190" v="2658" actId="6264"/>
          <ac:spMkLst>
            <pc:docMk/>
            <pc:sldMk cId="1404546241" sldId="637"/>
            <ac:spMk id="4" creationId="{238A1468-EF97-4970-ACB0-B95DC496D0A0}"/>
          </ac:spMkLst>
        </pc:spChg>
        <pc:spChg chg="add del mod">
          <ac:chgData name="Law, David" userId="6c3935a2-e9a3-4723-9746-6e9c8747e394" providerId="ADAL" clId="{1F82EAB1-3832-469B-8D37-0D5FD3B1CF71}" dt="2022-03-15T13:09:55.190" v="2658" actId="6264"/>
          <ac:spMkLst>
            <pc:docMk/>
            <pc:sldMk cId="1404546241" sldId="637"/>
            <ac:spMk id="5" creationId="{5765B713-9986-4B4B-B95A-F9B6A3982D99}"/>
          </ac:spMkLst>
        </pc:spChg>
      </pc:sldChg>
      <pc:sldChg chg="modSp add mod">
        <pc:chgData name="Law, David" userId="6c3935a2-e9a3-4723-9746-6e9c8747e394" providerId="ADAL" clId="{1F82EAB1-3832-469B-8D37-0D5FD3B1CF71}" dt="2022-03-17T16:08:03.392" v="2868" actId="20577"/>
        <pc:sldMkLst>
          <pc:docMk/>
          <pc:sldMk cId="2871118019" sldId="638"/>
        </pc:sldMkLst>
        <pc:spChg chg="mod">
          <ac:chgData name="Law, David" userId="6c3935a2-e9a3-4723-9746-6e9c8747e394" providerId="ADAL" clId="{1F82EAB1-3832-469B-8D37-0D5FD3B1CF71}" dt="2022-03-15T13:23:11.996" v="2833"/>
          <ac:spMkLst>
            <pc:docMk/>
            <pc:sldMk cId="2871118019" sldId="638"/>
            <ac:spMk id="2" creationId="{EF5E3DA6-8E80-46E6-93DD-EA5783D08572}"/>
          </ac:spMkLst>
        </pc:spChg>
        <pc:spChg chg="mod">
          <ac:chgData name="Law, David" userId="6c3935a2-e9a3-4723-9746-6e9c8747e394" providerId="ADAL" clId="{1F82EAB1-3832-469B-8D37-0D5FD3B1CF71}" dt="2022-03-17T16:08:03.392" v="2868" actId="20577"/>
          <ac:spMkLst>
            <pc:docMk/>
            <pc:sldMk cId="2871118019" sldId="638"/>
            <ac:spMk id="3" creationId="{F4E6C1DD-584C-4D8D-8487-6734C1A505BA}"/>
          </ac:spMkLst>
        </pc:spChg>
      </pc:sldChg>
      <pc:sldMasterChg chg="modSp mod">
        <pc:chgData name="Law, David" userId="6c3935a2-e9a3-4723-9746-6e9c8747e394" providerId="ADAL" clId="{1F82EAB1-3832-469B-8D37-0D5FD3B1CF71}" dt="2022-03-17T20:10:50.381" v="2998"/>
        <pc:sldMasterMkLst>
          <pc:docMk/>
          <pc:sldMasterMk cId="0" sldId="2147483649"/>
        </pc:sldMasterMkLst>
        <pc:spChg chg="mod">
          <ac:chgData name="Law, David" userId="6c3935a2-e9a3-4723-9746-6e9c8747e394" providerId="ADAL" clId="{1F82EAB1-3832-469B-8D37-0D5FD3B1CF71}" dt="2022-03-17T20:10:50.381" v="2998"/>
          <ac:spMkLst>
            <pc:docMk/>
            <pc:sldMasterMk cId="0" sldId="2147483649"/>
            <ac:spMk id="9" creationId="{00000000-0000-0000-0000-000000000000}"/>
          </ac:spMkLst>
        </pc:spChg>
        <pc:spChg chg="mod">
          <ac:chgData name="Law, David" userId="6c3935a2-e9a3-4723-9746-6e9c8747e394" providerId="ADAL" clId="{1F82EAB1-3832-469B-8D37-0D5FD3B1CF71}" dt="2022-03-17T16:34:41.584" v="2923" actId="20577"/>
          <ac:spMkLst>
            <pc:docMk/>
            <pc:sldMasterMk cId="0" sldId="2147483649"/>
            <ac:spMk id="1032" creationId="{00000000-0000-0000-0000-000000000000}"/>
          </ac:spMkLst>
        </pc:spChg>
        <pc:spChg chg="mod">
          <ac:chgData name="Law, David" userId="6c3935a2-e9a3-4723-9746-6e9c8747e394" providerId="ADAL" clId="{1F82EAB1-3832-469B-8D37-0D5FD3B1CF71}" dt="2022-03-12T12:08:23.840" v="39" actId="20577"/>
          <ac:spMkLst>
            <pc:docMk/>
            <pc:sldMasterMk cId="0" sldId="2147483649"/>
            <ac:spMk id="1033" creationId="{00000000-0000-0000-0000-000000000000}"/>
          </ac:spMkLst>
        </pc:spChg>
      </pc:sldMasterChg>
    </pc:docChg>
  </pc:docChgLst>
  <pc:docChgLst>
    <pc:chgData name="Law, David" userId="6c3935a2-e9a3-4723-9746-6e9c8747e394" providerId="ADAL" clId="{B285AE28-6C18-46A1-95EC-989F9BC6F8CD}"/>
    <pc:docChg chg="undo redo custSel addSld delSld modSld modMainMaster">
      <pc:chgData name="Law, David" userId="6c3935a2-e9a3-4723-9746-6e9c8747e394" providerId="ADAL" clId="{B285AE28-6C18-46A1-95EC-989F9BC6F8CD}" dt="2024-03-15T20:09:22.027" v="304" actId="20577"/>
      <pc:docMkLst>
        <pc:docMk/>
      </pc:docMkLst>
      <pc:sldChg chg="modSp mod">
        <pc:chgData name="Law, David" userId="6c3935a2-e9a3-4723-9746-6e9c8747e394" providerId="ADAL" clId="{B285AE28-6C18-46A1-95EC-989F9BC6F8CD}" dt="2024-03-13T15:39:36.040" v="20" actId="20577"/>
        <pc:sldMkLst>
          <pc:docMk/>
          <pc:sldMk cId="0" sldId="379"/>
        </pc:sldMkLst>
        <pc:spChg chg="mod">
          <ac:chgData name="Law, David" userId="6c3935a2-e9a3-4723-9746-6e9c8747e394" providerId="ADAL" clId="{B285AE28-6C18-46A1-95EC-989F9BC6F8CD}" dt="2024-03-13T15:39:36.040" v="20" actId="20577"/>
          <ac:spMkLst>
            <pc:docMk/>
            <pc:sldMk cId="0" sldId="379"/>
            <ac:spMk id="9219" creationId="{00000000-0000-0000-0000-000000000000}"/>
          </ac:spMkLst>
        </pc:spChg>
      </pc:sldChg>
      <pc:sldChg chg="del">
        <pc:chgData name="Law, David" userId="6c3935a2-e9a3-4723-9746-6e9c8747e394" providerId="ADAL" clId="{B285AE28-6C18-46A1-95EC-989F9BC6F8CD}" dt="2024-03-13T15:40:29.886" v="54" actId="47"/>
        <pc:sldMkLst>
          <pc:docMk/>
          <pc:sldMk cId="973096389" sldId="599"/>
        </pc:sldMkLst>
      </pc:sldChg>
      <pc:sldChg chg="del">
        <pc:chgData name="Law, David" userId="6c3935a2-e9a3-4723-9746-6e9c8747e394" providerId="ADAL" clId="{B285AE28-6C18-46A1-95EC-989F9BC6F8CD}" dt="2024-03-13T15:40:27.731" v="51" actId="47"/>
        <pc:sldMkLst>
          <pc:docMk/>
          <pc:sldMk cId="3592016933" sldId="635"/>
        </pc:sldMkLst>
      </pc:sldChg>
      <pc:sldChg chg="del">
        <pc:chgData name="Law, David" userId="6c3935a2-e9a3-4723-9746-6e9c8747e394" providerId="ADAL" clId="{B285AE28-6C18-46A1-95EC-989F9BC6F8CD}" dt="2024-03-13T15:40:27.170" v="50" actId="47"/>
        <pc:sldMkLst>
          <pc:docMk/>
          <pc:sldMk cId="2708295580" sldId="647"/>
        </pc:sldMkLst>
      </pc:sldChg>
      <pc:sldChg chg="del">
        <pc:chgData name="Law, David" userId="6c3935a2-e9a3-4723-9746-6e9c8747e394" providerId="ADAL" clId="{B285AE28-6C18-46A1-95EC-989F9BC6F8CD}" dt="2024-03-13T15:40:28.339" v="52" actId="47"/>
        <pc:sldMkLst>
          <pc:docMk/>
          <pc:sldMk cId="1432449506" sldId="664"/>
        </pc:sldMkLst>
      </pc:sldChg>
      <pc:sldChg chg="del">
        <pc:chgData name="Law, David" userId="6c3935a2-e9a3-4723-9746-6e9c8747e394" providerId="ADAL" clId="{B285AE28-6C18-46A1-95EC-989F9BC6F8CD}" dt="2024-03-13T15:40:19.260" v="44" actId="47"/>
        <pc:sldMkLst>
          <pc:docMk/>
          <pc:sldMk cId="2991157907" sldId="666"/>
        </pc:sldMkLst>
      </pc:sldChg>
      <pc:sldChg chg="del">
        <pc:chgData name="Law, David" userId="6c3935a2-e9a3-4723-9746-6e9c8747e394" providerId="ADAL" clId="{B285AE28-6C18-46A1-95EC-989F9BC6F8CD}" dt="2024-03-13T15:41:33.863" v="95" actId="47"/>
        <pc:sldMkLst>
          <pc:docMk/>
          <pc:sldMk cId="3375774646" sldId="667"/>
        </pc:sldMkLst>
      </pc:sldChg>
      <pc:sldChg chg="del">
        <pc:chgData name="Law, David" userId="6c3935a2-e9a3-4723-9746-6e9c8747e394" providerId="ADAL" clId="{B285AE28-6C18-46A1-95EC-989F9BC6F8CD}" dt="2024-03-13T15:40:18.640" v="43" actId="47"/>
        <pc:sldMkLst>
          <pc:docMk/>
          <pc:sldMk cId="732547489" sldId="668"/>
        </pc:sldMkLst>
      </pc:sldChg>
      <pc:sldChg chg="del">
        <pc:chgData name="Law, David" userId="6c3935a2-e9a3-4723-9746-6e9c8747e394" providerId="ADAL" clId="{B285AE28-6C18-46A1-95EC-989F9BC6F8CD}" dt="2024-03-13T15:41:34.467" v="96" actId="47"/>
        <pc:sldMkLst>
          <pc:docMk/>
          <pc:sldMk cId="3731920911" sldId="669"/>
        </pc:sldMkLst>
      </pc:sldChg>
      <pc:sldChg chg="modSp add del mod">
        <pc:chgData name="Law, David" userId="6c3935a2-e9a3-4723-9746-6e9c8747e394" providerId="ADAL" clId="{B285AE28-6C18-46A1-95EC-989F9BC6F8CD}" dt="2024-03-15T14:07:32.364" v="249" actId="12788"/>
        <pc:sldMkLst>
          <pc:docMk/>
          <pc:sldMk cId="492343328" sldId="670"/>
        </pc:sldMkLst>
        <pc:spChg chg="mod">
          <ac:chgData name="Law, David" userId="6c3935a2-e9a3-4723-9746-6e9c8747e394" providerId="ADAL" clId="{B285AE28-6C18-46A1-95EC-989F9BC6F8CD}" dt="2024-03-15T14:07:32.364" v="249" actId="12788"/>
          <ac:spMkLst>
            <pc:docMk/>
            <pc:sldMk cId="492343328" sldId="670"/>
            <ac:spMk id="4" creationId="{26E02AA2-7154-4D14-873A-017914A1F33D}"/>
          </ac:spMkLst>
        </pc:spChg>
      </pc:sldChg>
      <pc:sldChg chg="del">
        <pc:chgData name="Law, David" userId="6c3935a2-e9a3-4723-9746-6e9c8747e394" providerId="ADAL" clId="{B285AE28-6C18-46A1-95EC-989F9BC6F8CD}" dt="2024-03-13T15:40:15.382" v="41" actId="47"/>
        <pc:sldMkLst>
          <pc:docMk/>
          <pc:sldMk cId="1394143728" sldId="671"/>
        </pc:sldMkLst>
      </pc:sldChg>
      <pc:sldChg chg="modSp add del mod">
        <pc:chgData name="Law, David" userId="6c3935a2-e9a3-4723-9746-6e9c8747e394" providerId="ADAL" clId="{B285AE28-6C18-46A1-95EC-989F9BC6F8CD}" dt="2024-03-15T20:09:22.027" v="304" actId="20577"/>
        <pc:sldMkLst>
          <pc:docMk/>
          <pc:sldMk cId="2161600847" sldId="672"/>
        </pc:sldMkLst>
        <pc:spChg chg="mod">
          <ac:chgData name="Law, David" userId="6c3935a2-e9a3-4723-9746-6e9c8747e394" providerId="ADAL" clId="{B285AE28-6C18-46A1-95EC-989F9BC6F8CD}" dt="2024-03-14T15:30:54.017" v="214" actId="20577"/>
          <ac:spMkLst>
            <pc:docMk/>
            <pc:sldMk cId="2161600847" sldId="672"/>
            <ac:spMk id="4" creationId="{B9EFB2AE-36FB-3E62-CCAB-D2ECF9265A8D}"/>
          </ac:spMkLst>
        </pc:spChg>
        <pc:spChg chg="mod">
          <ac:chgData name="Law, David" userId="6c3935a2-e9a3-4723-9746-6e9c8747e394" providerId="ADAL" clId="{B285AE28-6C18-46A1-95EC-989F9BC6F8CD}" dt="2024-03-15T20:09:22.027" v="304" actId="20577"/>
          <ac:spMkLst>
            <pc:docMk/>
            <pc:sldMk cId="2161600847" sldId="672"/>
            <ac:spMk id="5" creationId="{32B8AAF5-7A98-25EE-9F34-C81422504085}"/>
          </ac:spMkLst>
        </pc:spChg>
      </pc:sldChg>
      <pc:sldChg chg="del">
        <pc:chgData name="Law, David" userId="6c3935a2-e9a3-4723-9746-6e9c8747e394" providerId="ADAL" clId="{B285AE28-6C18-46A1-95EC-989F9BC6F8CD}" dt="2024-03-13T15:40:19.972" v="45" actId="47"/>
        <pc:sldMkLst>
          <pc:docMk/>
          <pc:sldMk cId="2884068808" sldId="673"/>
        </pc:sldMkLst>
      </pc:sldChg>
      <pc:sldChg chg="del">
        <pc:chgData name="Law, David" userId="6c3935a2-e9a3-4723-9746-6e9c8747e394" providerId="ADAL" clId="{B285AE28-6C18-46A1-95EC-989F9BC6F8CD}" dt="2024-03-13T15:40:20.569" v="46" actId="47"/>
        <pc:sldMkLst>
          <pc:docMk/>
          <pc:sldMk cId="3042475542" sldId="674"/>
        </pc:sldMkLst>
      </pc:sldChg>
      <pc:sldChg chg="del">
        <pc:chgData name="Law, David" userId="6c3935a2-e9a3-4723-9746-6e9c8747e394" providerId="ADAL" clId="{B285AE28-6C18-46A1-95EC-989F9BC6F8CD}" dt="2024-03-13T15:40:21.374" v="47" actId="47"/>
        <pc:sldMkLst>
          <pc:docMk/>
          <pc:sldMk cId="1323644237" sldId="675"/>
        </pc:sldMkLst>
      </pc:sldChg>
      <pc:sldChg chg="del">
        <pc:chgData name="Law, David" userId="6c3935a2-e9a3-4723-9746-6e9c8747e394" providerId="ADAL" clId="{B285AE28-6C18-46A1-95EC-989F9BC6F8CD}" dt="2024-03-13T15:40:24.085" v="48" actId="47"/>
        <pc:sldMkLst>
          <pc:docMk/>
          <pc:sldMk cId="3011481897" sldId="676"/>
        </pc:sldMkLst>
      </pc:sldChg>
      <pc:sldChg chg="del">
        <pc:chgData name="Law, David" userId="6c3935a2-e9a3-4723-9746-6e9c8747e394" providerId="ADAL" clId="{B285AE28-6C18-46A1-95EC-989F9BC6F8CD}" dt="2024-03-13T15:40:24.992" v="49" actId="47"/>
        <pc:sldMkLst>
          <pc:docMk/>
          <pc:sldMk cId="2206372329" sldId="677"/>
        </pc:sldMkLst>
      </pc:sldChg>
      <pc:sldChg chg="del">
        <pc:chgData name="Law, David" userId="6c3935a2-e9a3-4723-9746-6e9c8747e394" providerId="ADAL" clId="{B285AE28-6C18-46A1-95EC-989F9BC6F8CD}" dt="2024-03-13T15:40:28.960" v="53" actId="47"/>
        <pc:sldMkLst>
          <pc:docMk/>
          <pc:sldMk cId="2012914520" sldId="678"/>
        </pc:sldMkLst>
      </pc:sldChg>
      <pc:sldChg chg="del">
        <pc:chgData name="Law, David" userId="6c3935a2-e9a3-4723-9746-6e9c8747e394" providerId="ADAL" clId="{B285AE28-6C18-46A1-95EC-989F9BC6F8CD}" dt="2024-03-13T15:41:26.586" v="90" actId="47"/>
        <pc:sldMkLst>
          <pc:docMk/>
          <pc:sldMk cId="389593717" sldId="679"/>
        </pc:sldMkLst>
      </pc:sldChg>
      <pc:sldChg chg="del">
        <pc:chgData name="Law, David" userId="6c3935a2-e9a3-4723-9746-6e9c8747e394" providerId="ADAL" clId="{B285AE28-6C18-46A1-95EC-989F9BC6F8CD}" dt="2024-03-13T15:41:28.797" v="92" actId="47"/>
        <pc:sldMkLst>
          <pc:docMk/>
          <pc:sldMk cId="870121494" sldId="680"/>
        </pc:sldMkLst>
      </pc:sldChg>
      <pc:sldChg chg="del">
        <pc:chgData name="Law, David" userId="6c3935a2-e9a3-4723-9746-6e9c8747e394" providerId="ADAL" clId="{B285AE28-6C18-46A1-95EC-989F9BC6F8CD}" dt="2024-03-13T15:41:30.755" v="93" actId="47"/>
        <pc:sldMkLst>
          <pc:docMk/>
          <pc:sldMk cId="3303971389" sldId="681"/>
        </pc:sldMkLst>
      </pc:sldChg>
      <pc:sldChg chg="del">
        <pc:chgData name="Law, David" userId="6c3935a2-e9a3-4723-9746-6e9c8747e394" providerId="ADAL" clId="{B285AE28-6C18-46A1-95EC-989F9BC6F8CD}" dt="2024-03-13T15:41:31.295" v="94" actId="47"/>
        <pc:sldMkLst>
          <pc:docMk/>
          <pc:sldMk cId="3903393601" sldId="682"/>
        </pc:sldMkLst>
      </pc:sldChg>
      <pc:sldChg chg="modSp mod">
        <pc:chgData name="Law, David" userId="6c3935a2-e9a3-4723-9746-6e9c8747e394" providerId="ADAL" clId="{B285AE28-6C18-46A1-95EC-989F9BC6F8CD}" dt="2024-03-15T14:03:37.723" v="230" actId="12788"/>
        <pc:sldMkLst>
          <pc:docMk/>
          <pc:sldMk cId="3750652484" sldId="683"/>
        </pc:sldMkLst>
        <pc:spChg chg="mod">
          <ac:chgData name="Law, David" userId="6c3935a2-e9a3-4723-9746-6e9c8747e394" providerId="ADAL" clId="{B285AE28-6C18-46A1-95EC-989F9BC6F8CD}" dt="2024-03-15T14:03:37.723" v="230" actId="12788"/>
          <ac:spMkLst>
            <pc:docMk/>
            <pc:sldMk cId="3750652484" sldId="683"/>
            <ac:spMk id="4" creationId="{73AB3805-326B-77BA-8F51-3E09C2F6BF22}"/>
          </ac:spMkLst>
        </pc:spChg>
      </pc:sldChg>
      <pc:sldChg chg="modSp mod">
        <pc:chgData name="Law, David" userId="6c3935a2-e9a3-4723-9746-6e9c8747e394" providerId="ADAL" clId="{B285AE28-6C18-46A1-95EC-989F9BC6F8CD}" dt="2024-03-15T14:08:25.168" v="288" actId="20577"/>
        <pc:sldMkLst>
          <pc:docMk/>
          <pc:sldMk cId="2916217359" sldId="684"/>
        </pc:sldMkLst>
        <pc:spChg chg="mod">
          <ac:chgData name="Law, David" userId="6c3935a2-e9a3-4723-9746-6e9c8747e394" providerId="ADAL" clId="{B285AE28-6C18-46A1-95EC-989F9BC6F8CD}" dt="2024-03-13T15:41:02.083" v="72" actId="20577"/>
          <ac:spMkLst>
            <pc:docMk/>
            <pc:sldMk cId="2916217359" sldId="684"/>
            <ac:spMk id="3" creationId="{24B059DC-9CF3-EB6C-6528-1BD3D598EB30}"/>
          </ac:spMkLst>
        </pc:spChg>
        <pc:spChg chg="mod">
          <ac:chgData name="Law, David" userId="6c3935a2-e9a3-4723-9746-6e9c8747e394" providerId="ADAL" clId="{B285AE28-6C18-46A1-95EC-989F9BC6F8CD}" dt="2024-03-15T14:08:25.168" v="288" actId="20577"/>
          <ac:spMkLst>
            <pc:docMk/>
            <pc:sldMk cId="2916217359" sldId="684"/>
            <ac:spMk id="4" creationId="{ED745711-159A-1FC9-F133-41E830B1DC9F}"/>
          </ac:spMkLst>
        </pc:spChg>
      </pc:sldChg>
      <pc:sldChg chg="del">
        <pc:chgData name="Law, David" userId="6c3935a2-e9a3-4723-9746-6e9c8747e394" providerId="ADAL" clId="{B285AE28-6C18-46A1-95EC-989F9BC6F8CD}" dt="2024-03-13T15:41:27.205" v="91" actId="47"/>
        <pc:sldMkLst>
          <pc:docMk/>
          <pc:sldMk cId="1650973144" sldId="685"/>
        </pc:sldMkLst>
      </pc:sldChg>
      <pc:sldChg chg="del">
        <pc:chgData name="Law, David" userId="6c3935a2-e9a3-4723-9746-6e9c8747e394" providerId="ADAL" clId="{B285AE28-6C18-46A1-95EC-989F9BC6F8CD}" dt="2024-03-13T15:41:37.049" v="97" actId="47"/>
        <pc:sldMkLst>
          <pc:docMk/>
          <pc:sldMk cId="1106139032" sldId="688"/>
        </pc:sldMkLst>
      </pc:sldChg>
      <pc:sldChg chg="del">
        <pc:chgData name="Law, David" userId="6c3935a2-e9a3-4723-9746-6e9c8747e394" providerId="ADAL" clId="{B285AE28-6C18-46A1-95EC-989F9BC6F8CD}" dt="2024-03-13T15:41:39.293" v="98" actId="47"/>
        <pc:sldMkLst>
          <pc:docMk/>
          <pc:sldMk cId="3598371985" sldId="689"/>
        </pc:sldMkLst>
      </pc:sldChg>
      <pc:sldMasterChg chg="modSp mod">
        <pc:chgData name="Law, David" userId="6c3935a2-e9a3-4723-9746-6e9c8747e394" providerId="ADAL" clId="{B285AE28-6C18-46A1-95EC-989F9BC6F8CD}" dt="2024-03-15T20:09:13.403" v="302" actId="20577"/>
        <pc:sldMasterMkLst>
          <pc:docMk/>
          <pc:sldMasterMk cId="0" sldId="2147483649"/>
        </pc:sldMasterMkLst>
        <pc:spChg chg="mod">
          <ac:chgData name="Law, David" userId="6c3935a2-e9a3-4723-9746-6e9c8747e394" providerId="ADAL" clId="{B285AE28-6C18-46A1-95EC-989F9BC6F8CD}" dt="2024-03-15T20:08:46.997" v="300"/>
          <ac:spMkLst>
            <pc:docMk/>
            <pc:sldMasterMk cId="0" sldId="2147483649"/>
            <ac:spMk id="9" creationId="{00000000-0000-0000-0000-000000000000}"/>
          </ac:spMkLst>
        </pc:spChg>
        <pc:spChg chg="mod">
          <ac:chgData name="Law, David" userId="6c3935a2-e9a3-4723-9746-6e9c8747e394" providerId="ADAL" clId="{B285AE28-6C18-46A1-95EC-989F9BC6F8CD}" dt="2024-03-15T20:09:13.403" v="302" actId="20577"/>
          <ac:spMkLst>
            <pc:docMk/>
            <pc:sldMasterMk cId="0" sldId="2147483649"/>
            <ac:spMk id="1032" creationId="{00000000-0000-0000-0000-000000000000}"/>
          </ac:spMkLst>
        </pc:spChg>
        <pc:spChg chg="mod">
          <ac:chgData name="Law, David" userId="6c3935a2-e9a3-4723-9746-6e9c8747e394" providerId="ADAL" clId="{B285AE28-6C18-46A1-95EC-989F9BC6F8CD}" dt="2024-03-13T15:40:04.608" v="39" actId="20577"/>
          <ac:spMkLst>
            <pc:docMk/>
            <pc:sldMasterMk cId="0" sldId="2147483649"/>
            <ac:spMk id="1033" creationId="{00000000-0000-0000-0000-000000000000}"/>
          </ac:spMkLst>
        </pc:spChg>
      </pc:sldMasterChg>
    </pc:docChg>
  </pc:docChgLst>
  <pc:docChgLst>
    <pc:chgData name="Law, David" userId="6c3935a2-e9a3-4723-9746-6e9c8747e394" providerId="ADAL" clId="{9486F0C5-2211-4B0D-A5FF-F0CDF4519791}"/>
    <pc:docChg chg="undo custSel addSld delSld modSld sldOrd modMainMaster">
      <pc:chgData name="Law, David" userId="6c3935a2-e9a3-4723-9746-6e9c8747e394" providerId="ADAL" clId="{9486F0C5-2211-4B0D-A5FF-F0CDF4519791}" dt="2021-07-20T13:11:20.645" v="740"/>
      <pc:docMkLst>
        <pc:docMk/>
      </pc:docMkLst>
      <pc:sldChg chg="modSp mod">
        <pc:chgData name="Law, David" userId="6c3935a2-e9a3-4723-9746-6e9c8747e394" providerId="ADAL" clId="{9486F0C5-2211-4B0D-A5FF-F0CDF4519791}" dt="2021-07-17T10:17:08.914" v="16" actId="20577"/>
        <pc:sldMkLst>
          <pc:docMk/>
          <pc:sldMk cId="0" sldId="379"/>
        </pc:sldMkLst>
        <pc:spChg chg="mod">
          <ac:chgData name="Law, David" userId="6c3935a2-e9a3-4723-9746-6e9c8747e394" providerId="ADAL" clId="{9486F0C5-2211-4B0D-A5FF-F0CDF4519791}" dt="2021-07-17T10:17:08.914" v="16" actId="20577"/>
          <ac:spMkLst>
            <pc:docMk/>
            <pc:sldMk cId="0" sldId="379"/>
            <ac:spMk id="9219" creationId="{00000000-0000-0000-0000-000000000000}"/>
          </ac:spMkLst>
        </pc:spChg>
      </pc:sldChg>
      <pc:sldChg chg="modSp add mod">
        <pc:chgData name="Law, David" userId="6c3935a2-e9a3-4723-9746-6e9c8747e394" providerId="ADAL" clId="{9486F0C5-2211-4B0D-A5FF-F0CDF4519791}" dt="2021-07-17T13:09:06.118" v="191" actId="6549"/>
        <pc:sldMkLst>
          <pc:docMk/>
          <pc:sldMk cId="3080518885" sldId="562"/>
        </pc:sldMkLst>
        <pc:spChg chg="mod">
          <ac:chgData name="Law, David" userId="6c3935a2-e9a3-4723-9746-6e9c8747e394" providerId="ADAL" clId="{9486F0C5-2211-4B0D-A5FF-F0CDF4519791}" dt="2021-07-17T13:09:06.118" v="191" actId="6549"/>
          <ac:spMkLst>
            <pc:docMk/>
            <pc:sldMk cId="3080518885" sldId="562"/>
            <ac:spMk id="5" creationId="{CBFA5A22-FE4D-4AC9-BC26-7E1D560968C8}"/>
          </ac:spMkLst>
        </pc:spChg>
        <pc:spChg chg="mod">
          <ac:chgData name="Law, David" userId="6c3935a2-e9a3-4723-9746-6e9c8747e394" providerId="ADAL" clId="{9486F0C5-2211-4B0D-A5FF-F0CDF4519791}" dt="2021-07-17T13:05:51.623" v="187" actId="20577"/>
          <ac:spMkLst>
            <pc:docMk/>
            <pc:sldMk cId="3080518885" sldId="562"/>
            <ac:spMk id="6" creationId="{81180C8B-906C-4B28-B5C6-0EF442BA9749}"/>
          </ac:spMkLst>
        </pc:spChg>
      </pc:sldChg>
      <pc:sldChg chg="del ord">
        <pc:chgData name="Law, David" userId="6c3935a2-e9a3-4723-9746-6e9c8747e394" providerId="ADAL" clId="{9486F0C5-2211-4B0D-A5FF-F0CDF4519791}" dt="2021-07-17T12:55:40.238" v="117" actId="47"/>
        <pc:sldMkLst>
          <pc:docMk/>
          <pc:sldMk cId="3357335888" sldId="566"/>
        </pc:sldMkLst>
      </pc:sldChg>
      <pc:sldChg chg="del">
        <pc:chgData name="Law, David" userId="6c3935a2-e9a3-4723-9746-6e9c8747e394" providerId="ADAL" clId="{9486F0C5-2211-4B0D-A5FF-F0CDF4519791}" dt="2021-07-17T12:52:19.612" v="58" actId="47"/>
        <pc:sldMkLst>
          <pc:docMk/>
          <pc:sldMk cId="3232611891" sldId="570"/>
        </pc:sldMkLst>
      </pc:sldChg>
      <pc:sldChg chg="del">
        <pc:chgData name="Law, David" userId="6c3935a2-e9a3-4723-9746-6e9c8747e394" providerId="ADAL" clId="{9486F0C5-2211-4B0D-A5FF-F0CDF4519791}" dt="2021-07-17T12:52:20.241" v="59" actId="47"/>
        <pc:sldMkLst>
          <pc:docMk/>
          <pc:sldMk cId="2612096414" sldId="571"/>
        </pc:sldMkLst>
      </pc:sldChg>
      <pc:sldChg chg="modSp add mod">
        <pc:chgData name="Law, David" userId="6c3935a2-e9a3-4723-9746-6e9c8747e394" providerId="ADAL" clId="{9486F0C5-2211-4B0D-A5FF-F0CDF4519791}" dt="2021-07-17T13:58:00.971" v="687" actId="6549"/>
        <pc:sldMkLst>
          <pc:docMk/>
          <pc:sldMk cId="1517697532" sldId="575"/>
        </pc:sldMkLst>
        <pc:spChg chg="mod">
          <ac:chgData name="Law, David" userId="6c3935a2-e9a3-4723-9746-6e9c8747e394" providerId="ADAL" clId="{9486F0C5-2211-4B0D-A5FF-F0CDF4519791}" dt="2021-07-17T13:58:00.971" v="687" actId="6549"/>
          <ac:spMkLst>
            <pc:docMk/>
            <pc:sldMk cId="1517697532" sldId="575"/>
            <ac:spMk id="2" creationId="{F56F664E-1598-4EF3-8E33-61AF3F94A097}"/>
          </ac:spMkLst>
        </pc:spChg>
      </pc:sldChg>
      <pc:sldChg chg="modSp del mod">
        <pc:chgData name="Law, David" userId="6c3935a2-e9a3-4723-9746-6e9c8747e394" providerId="ADAL" clId="{9486F0C5-2211-4B0D-A5FF-F0CDF4519791}" dt="2021-07-17T13:09:59.307" v="194" actId="2696"/>
        <pc:sldMkLst>
          <pc:docMk/>
          <pc:sldMk cId="3537141519" sldId="575"/>
        </pc:sldMkLst>
        <pc:spChg chg="mod">
          <ac:chgData name="Law, David" userId="6c3935a2-e9a3-4723-9746-6e9c8747e394" providerId="ADAL" clId="{9486F0C5-2211-4B0D-A5FF-F0CDF4519791}" dt="2021-07-17T12:59:38.597" v="156" actId="20577"/>
          <ac:spMkLst>
            <pc:docMk/>
            <pc:sldMk cId="3537141519" sldId="575"/>
            <ac:spMk id="2" creationId="{F56F664E-1598-4EF3-8E33-61AF3F94A097}"/>
          </ac:spMkLst>
        </pc:spChg>
      </pc:sldChg>
      <pc:sldChg chg="add">
        <pc:chgData name="Law, David" userId="6c3935a2-e9a3-4723-9746-6e9c8747e394" providerId="ADAL" clId="{9486F0C5-2211-4B0D-A5FF-F0CDF4519791}" dt="2021-07-17T13:10:06.301" v="195"/>
        <pc:sldMkLst>
          <pc:docMk/>
          <pc:sldMk cId="1933072045" sldId="576"/>
        </pc:sldMkLst>
      </pc:sldChg>
      <pc:sldChg chg="modSp del mod">
        <pc:chgData name="Law, David" userId="6c3935a2-e9a3-4723-9746-6e9c8747e394" providerId="ADAL" clId="{9486F0C5-2211-4B0D-A5FF-F0CDF4519791}" dt="2021-07-17T13:09:59.307" v="194" actId="2696"/>
        <pc:sldMkLst>
          <pc:docMk/>
          <pc:sldMk cId="2667230549" sldId="576"/>
        </pc:sldMkLst>
        <pc:spChg chg="mod">
          <ac:chgData name="Law, David" userId="6c3935a2-e9a3-4723-9746-6e9c8747e394" providerId="ADAL" clId="{9486F0C5-2211-4B0D-A5FF-F0CDF4519791}" dt="2021-07-17T13:02:55.801" v="164"/>
          <ac:spMkLst>
            <pc:docMk/>
            <pc:sldMk cId="2667230549" sldId="576"/>
            <ac:spMk id="5" creationId="{CBFA5A22-FE4D-4AC9-BC26-7E1D560968C8}"/>
          </ac:spMkLst>
        </pc:spChg>
      </pc:sldChg>
      <pc:sldChg chg="modSp mod">
        <pc:chgData name="Law, David" userId="6c3935a2-e9a3-4723-9746-6e9c8747e394" providerId="ADAL" clId="{9486F0C5-2211-4B0D-A5FF-F0CDF4519791}" dt="2021-07-17T13:57:11.633" v="671" actId="6549"/>
        <pc:sldMkLst>
          <pc:docMk/>
          <pc:sldMk cId="841103820" sldId="577"/>
        </pc:sldMkLst>
        <pc:spChg chg="mod">
          <ac:chgData name="Law, David" userId="6c3935a2-e9a3-4723-9746-6e9c8747e394" providerId="ADAL" clId="{9486F0C5-2211-4B0D-A5FF-F0CDF4519791}" dt="2021-07-17T13:57:11.633" v="671" actId="6549"/>
          <ac:spMkLst>
            <pc:docMk/>
            <pc:sldMk cId="841103820" sldId="577"/>
            <ac:spMk id="2" creationId="{F56F664E-1598-4EF3-8E33-61AF3F94A097}"/>
          </ac:spMkLst>
        </pc:spChg>
      </pc:sldChg>
      <pc:sldChg chg="modSp mod">
        <pc:chgData name="Law, David" userId="6c3935a2-e9a3-4723-9746-6e9c8747e394" providerId="ADAL" clId="{9486F0C5-2211-4B0D-A5FF-F0CDF4519791}" dt="2021-07-17T12:55:04.806" v="115" actId="13926"/>
        <pc:sldMkLst>
          <pc:docMk/>
          <pc:sldMk cId="2435389039" sldId="578"/>
        </pc:sldMkLst>
        <pc:spChg chg="mod">
          <ac:chgData name="Law, David" userId="6c3935a2-e9a3-4723-9746-6e9c8747e394" providerId="ADAL" clId="{9486F0C5-2211-4B0D-A5FF-F0CDF4519791}" dt="2021-07-17T12:55:04.806" v="115" actId="13926"/>
          <ac:spMkLst>
            <pc:docMk/>
            <pc:sldMk cId="2435389039" sldId="578"/>
            <ac:spMk id="5" creationId="{CBFA5A22-FE4D-4AC9-BC26-7E1D560968C8}"/>
          </ac:spMkLst>
        </pc:spChg>
        <pc:spChg chg="mod">
          <ac:chgData name="Law, David" userId="6c3935a2-e9a3-4723-9746-6e9c8747e394" providerId="ADAL" clId="{9486F0C5-2211-4B0D-A5FF-F0CDF4519791}" dt="2021-07-17T12:54:19.614" v="80" actId="20577"/>
          <ac:spMkLst>
            <pc:docMk/>
            <pc:sldMk cId="2435389039" sldId="578"/>
            <ac:spMk id="6" creationId="{81180C8B-906C-4B28-B5C6-0EF442BA9749}"/>
          </ac:spMkLst>
        </pc:spChg>
      </pc:sldChg>
      <pc:sldChg chg="modSp add del mod">
        <pc:chgData name="Law, David" userId="6c3935a2-e9a3-4723-9746-6e9c8747e394" providerId="ADAL" clId="{9486F0C5-2211-4B0D-A5FF-F0CDF4519791}" dt="2021-07-17T14:03:15.667" v="735" actId="13926"/>
        <pc:sldMkLst>
          <pc:docMk/>
          <pc:sldMk cId="2188337365" sldId="579"/>
        </pc:sldMkLst>
        <pc:spChg chg="mod">
          <ac:chgData name="Law, David" userId="6c3935a2-e9a3-4723-9746-6e9c8747e394" providerId="ADAL" clId="{9486F0C5-2211-4B0D-A5FF-F0CDF4519791}" dt="2021-07-17T13:53:55.234" v="605" actId="20577"/>
          <ac:spMkLst>
            <pc:docMk/>
            <pc:sldMk cId="2188337365" sldId="579"/>
            <ac:spMk id="3" creationId="{00000000-0000-0000-0000-000000000000}"/>
          </ac:spMkLst>
        </pc:spChg>
        <pc:spChg chg="mod">
          <ac:chgData name="Law, David" userId="6c3935a2-e9a3-4723-9746-6e9c8747e394" providerId="ADAL" clId="{9486F0C5-2211-4B0D-A5FF-F0CDF4519791}" dt="2021-07-17T14:03:15.667" v="735" actId="13926"/>
          <ac:spMkLst>
            <pc:docMk/>
            <pc:sldMk cId="2188337365" sldId="579"/>
            <ac:spMk id="4" creationId="{00000000-0000-0000-0000-000000000000}"/>
          </ac:spMkLst>
        </pc:spChg>
      </pc:sldChg>
      <pc:sldChg chg="del">
        <pc:chgData name="Law, David" userId="6c3935a2-e9a3-4723-9746-6e9c8747e394" providerId="ADAL" clId="{9486F0C5-2211-4B0D-A5FF-F0CDF4519791}" dt="2021-07-17T12:52:16.944" v="55" actId="47"/>
        <pc:sldMkLst>
          <pc:docMk/>
          <pc:sldMk cId="3683064906" sldId="579"/>
        </pc:sldMkLst>
      </pc:sldChg>
      <pc:sldChg chg="del">
        <pc:chgData name="Law, David" userId="6c3935a2-e9a3-4723-9746-6e9c8747e394" providerId="ADAL" clId="{9486F0C5-2211-4B0D-A5FF-F0CDF4519791}" dt="2021-07-17T12:52:16.309" v="54" actId="47"/>
        <pc:sldMkLst>
          <pc:docMk/>
          <pc:sldMk cId="707025762" sldId="580"/>
        </pc:sldMkLst>
      </pc:sldChg>
      <pc:sldChg chg="modSp add del mod">
        <pc:chgData name="Law, David" userId="6c3935a2-e9a3-4723-9746-6e9c8747e394" providerId="ADAL" clId="{9486F0C5-2211-4B0D-A5FF-F0CDF4519791}" dt="2021-07-17T14:02:16.301" v="732" actId="13926"/>
        <pc:sldMkLst>
          <pc:docMk/>
          <pc:sldMk cId="1675167507" sldId="580"/>
        </pc:sldMkLst>
        <pc:spChg chg="mod">
          <ac:chgData name="Law, David" userId="6c3935a2-e9a3-4723-9746-6e9c8747e394" providerId="ADAL" clId="{9486F0C5-2211-4B0D-A5FF-F0CDF4519791}" dt="2021-07-17T13:58:56.669" v="699"/>
          <ac:spMkLst>
            <pc:docMk/>
            <pc:sldMk cId="1675167507" sldId="580"/>
            <ac:spMk id="4" creationId="{00000000-0000-0000-0000-000000000000}"/>
          </ac:spMkLst>
        </pc:spChg>
        <pc:spChg chg="mod">
          <ac:chgData name="Law, David" userId="6c3935a2-e9a3-4723-9746-6e9c8747e394" providerId="ADAL" clId="{9486F0C5-2211-4B0D-A5FF-F0CDF4519791}" dt="2021-07-17T14:02:16.301" v="732" actId="13926"/>
          <ac:spMkLst>
            <pc:docMk/>
            <pc:sldMk cId="1675167507" sldId="580"/>
            <ac:spMk id="5" creationId="{00000000-0000-0000-0000-000000000000}"/>
          </ac:spMkLst>
        </pc:spChg>
      </pc:sldChg>
      <pc:sldChg chg="del">
        <pc:chgData name="Law, David" userId="6c3935a2-e9a3-4723-9746-6e9c8747e394" providerId="ADAL" clId="{9486F0C5-2211-4B0D-A5FF-F0CDF4519791}" dt="2021-07-17T12:52:17.428" v="56" actId="47"/>
        <pc:sldMkLst>
          <pc:docMk/>
          <pc:sldMk cId="2667668924" sldId="581"/>
        </pc:sldMkLst>
      </pc:sldChg>
      <pc:sldChg chg="del">
        <pc:chgData name="Law, David" userId="6c3935a2-e9a3-4723-9746-6e9c8747e394" providerId="ADAL" clId="{9486F0C5-2211-4B0D-A5FF-F0CDF4519791}" dt="2021-07-17T12:52:18.122" v="57" actId="47"/>
        <pc:sldMkLst>
          <pc:docMk/>
          <pc:sldMk cId="4250841962" sldId="582"/>
        </pc:sldMkLst>
      </pc:sldChg>
      <pc:sldChg chg="del">
        <pc:chgData name="Law, David" userId="6c3935a2-e9a3-4723-9746-6e9c8747e394" providerId="ADAL" clId="{9486F0C5-2211-4B0D-A5FF-F0CDF4519791}" dt="2021-07-17T12:52:21.284" v="61" actId="47"/>
        <pc:sldMkLst>
          <pc:docMk/>
          <pc:sldMk cId="1338755154" sldId="583"/>
        </pc:sldMkLst>
      </pc:sldChg>
      <pc:sldChg chg="del">
        <pc:chgData name="Law, David" userId="6c3935a2-e9a3-4723-9746-6e9c8747e394" providerId="ADAL" clId="{9486F0C5-2211-4B0D-A5FF-F0CDF4519791}" dt="2021-07-17T12:52:20.675" v="60" actId="47"/>
        <pc:sldMkLst>
          <pc:docMk/>
          <pc:sldMk cId="2982204092" sldId="584"/>
        </pc:sldMkLst>
      </pc:sldChg>
      <pc:sldChg chg="del">
        <pc:chgData name="Law, David" userId="6c3935a2-e9a3-4723-9746-6e9c8747e394" providerId="ADAL" clId="{9486F0C5-2211-4B0D-A5FF-F0CDF4519791}" dt="2021-07-17T12:52:22.807" v="62" actId="47"/>
        <pc:sldMkLst>
          <pc:docMk/>
          <pc:sldMk cId="3213437326" sldId="585"/>
        </pc:sldMkLst>
      </pc:sldChg>
      <pc:sldChg chg="del">
        <pc:chgData name="Law, David" userId="6c3935a2-e9a3-4723-9746-6e9c8747e394" providerId="ADAL" clId="{9486F0C5-2211-4B0D-A5FF-F0CDF4519791}" dt="2021-07-17T12:52:23.342" v="63" actId="47"/>
        <pc:sldMkLst>
          <pc:docMk/>
          <pc:sldMk cId="3950145444" sldId="586"/>
        </pc:sldMkLst>
      </pc:sldChg>
      <pc:sldChg chg="del">
        <pc:chgData name="Law, David" userId="6c3935a2-e9a3-4723-9746-6e9c8747e394" providerId="ADAL" clId="{9486F0C5-2211-4B0D-A5FF-F0CDF4519791}" dt="2021-07-17T12:52:23.821" v="64" actId="47"/>
        <pc:sldMkLst>
          <pc:docMk/>
          <pc:sldMk cId="2791191971" sldId="587"/>
        </pc:sldMkLst>
      </pc:sldChg>
      <pc:sldChg chg="del">
        <pc:chgData name="Law, David" userId="6c3935a2-e9a3-4723-9746-6e9c8747e394" providerId="ADAL" clId="{9486F0C5-2211-4B0D-A5FF-F0CDF4519791}" dt="2021-07-17T12:52:24.341" v="65" actId="47"/>
        <pc:sldMkLst>
          <pc:docMk/>
          <pc:sldMk cId="3897088072" sldId="588"/>
        </pc:sldMkLst>
      </pc:sldChg>
      <pc:sldChg chg="del">
        <pc:chgData name="Law, David" userId="6c3935a2-e9a3-4723-9746-6e9c8747e394" providerId="ADAL" clId="{9486F0C5-2211-4B0D-A5FF-F0CDF4519791}" dt="2021-07-17T12:52:24.886" v="66" actId="47"/>
        <pc:sldMkLst>
          <pc:docMk/>
          <pc:sldMk cId="3994365428" sldId="589"/>
        </pc:sldMkLst>
      </pc:sldChg>
      <pc:sldChg chg="modSp new mod">
        <pc:chgData name="Law, David" userId="6c3935a2-e9a3-4723-9746-6e9c8747e394" providerId="ADAL" clId="{9486F0C5-2211-4B0D-A5FF-F0CDF4519791}" dt="2021-07-17T13:57:50.007" v="681" actId="6549"/>
        <pc:sldMkLst>
          <pc:docMk/>
          <pc:sldMk cId="573965960" sldId="590"/>
        </pc:sldMkLst>
        <pc:spChg chg="mod">
          <ac:chgData name="Law, David" userId="6c3935a2-e9a3-4723-9746-6e9c8747e394" providerId="ADAL" clId="{9486F0C5-2211-4B0D-A5FF-F0CDF4519791}" dt="2021-07-17T13:57:50.007" v="681" actId="6549"/>
          <ac:spMkLst>
            <pc:docMk/>
            <pc:sldMk cId="573965960" sldId="590"/>
            <ac:spMk id="2" creationId="{80938A1A-BAA3-454B-BA9C-7229C4CF882A}"/>
          </ac:spMkLst>
        </pc:spChg>
      </pc:sldChg>
      <pc:sldChg chg="modSp new mod">
        <pc:chgData name="Law, David" userId="6c3935a2-e9a3-4723-9746-6e9c8747e394" providerId="ADAL" clId="{9486F0C5-2211-4B0D-A5FF-F0CDF4519791}" dt="2021-07-17T13:57:25.749" v="676" actId="6549"/>
        <pc:sldMkLst>
          <pc:docMk/>
          <pc:sldMk cId="455191571" sldId="591"/>
        </pc:sldMkLst>
        <pc:spChg chg="mod">
          <ac:chgData name="Law, David" userId="6c3935a2-e9a3-4723-9746-6e9c8747e394" providerId="ADAL" clId="{9486F0C5-2211-4B0D-A5FF-F0CDF4519791}" dt="2021-07-17T13:57:25.749" v="676" actId="6549"/>
          <ac:spMkLst>
            <pc:docMk/>
            <pc:sldMk cId="455191571" sldId="591"/>
            <ac:spMk id="2" creationId="{39DE629D-8160-4460-9F87-9722E2B5EB25}"/>
          </ac:spMkLst>
        </pc:spChg>
      </pc:sldChg>
      <pc:sldChg chg="modSp new del mod">
        <pc:chgData name="Law, David" userId="6c3935a2-e9a3-4723-9746-6e9c8747e394" providerId="ADAL" clId="{9486F0C5-2211-4B0D-A5FF-F0CDF4519791}" dt="2021-07-17T12:55:42.465" v="118" actId="47"/>
        <pc:sldMkLst>
          <pc:docMk/>
          <pc:sldMk cId="1365980251" sldId="592"/>
        </pc:sldMkLst>
        <pc:spChg chg="mod">
          <ac:chgData name="Law, David" userId="6c3935a2-e9a3-4723-9746-6e9c8747e394" providerId="ADAL" clId="{9486F0C5-2211-4B0D-A5FF-F0CDF4519791}" dt="2021-07-17T10:20:43.860" v="53" actId="20577"/>
          <ac:spMkLst>
            <pc:docMk/>
            <pc:sldMk cId="1365980251" sldId="592"/>
            <ac:spMk id="2" creationId="{0AB871C3-7A7B-4FC6-8004-04DBFB285F3F}"/>
          </ac:spMkLst>
        </pc:spChg>
      </pc:sldChg>
      <pc:sldChg chg="modSp add mod">
        <pc:chgData name="Law, David" userId="6c3935a2-e9a3-4723-9746-6e9c8747e394" providerId="ADAL" clId="{9486F0C5-2211-4B0D-A5FF-F0CDF4519791}" dt="2021-07-17T12:57:50.884" v="145" actId="6549"/>
        <pc:sldMkLst>
          <pc:docMk/>
          <pc:sldMk cId="3015495266" sldId="592"/>
        </pc:sldMkLst>
        <pc:spChg chg="mod">
          <ac:chgData name="Law, David" userId="6c3935a2-e9a3-4723-9746-6e9c8747e394" providerId="ADAL" clId="{9486F0C5-2211-4B0D-A5FF-F0CDF4519791}" dt="2021-07-17T12:57:50.884" v="145" actId="6549"/>
          <ac:spMkLst>
            <pc:docMk/>
            <pc:sldMk cId="3015495266" sldId="592"/>
            <ac:spMk id="5" creationId="{CBFA5A22-FE4D-4AC9-BC26-7E1D560968C8}"/>
          </ac:spMkLst>
        </pc:spChg>
        <pc:spChg chg="mod">
          <ac:chgData name="Law, David" userId="6c3935a2-e9a3-4723-9746-6e9c8747e394" providerId="ADAL" clId="{9486F0C5-2211-4B0D-A5FF-F0CDF4519791}" dt="2021-07-17T12:57:02.691" v="127" actId="20577"/>
          <ac:spMkLst>
            <pc:docMk/>
            <pc:sldMk cId="3015495266" sldId="592"/>
            <ac:spMk id="6" creationId="{81180C8B-906C-4B28-B5C6-0EF442BA9749}"/>
          </ac:spMkLst>
        </pc:spChg>
      </pc:sldChg>
      <pc:sldChg chg="add del">
        <pc:chgData name="Law, David" userId="6c3935a2-e9a3-4723-9746-6e9c8747e394" providerId="ADAL" clId="{9486F0C5-2211-4B0D-A5FF-F0CDF4519791}" dt="2021-07-17T13:09:55.518" v="193" actId="47"/>
        <pc:sldMkLst>
          <pc:docMk/>
          <pc:sldMk cId="390187560" sldId="593"/>
        </pc:sldMkLst>
      </pc:sldChg>
      <pc:sldChg chg="addSp delSp modSp add mod">
        <pc:chgData name="Law, David" userId="6c3935a2-e9a3-4723-9746-6e9c8747e394" providerId="ADAL" clId="{9486F0C5-2211-4B0D-A5FF-F0CDF4519791}" dt="2021-07-17T13:58:25.363" v="698" actId="6549"/>
        <pc:sldMkLst>
          <pc:docMk/>
          <pc:sldMk cId="1813749600" sldId="593"/>
        </pc:sldMkLst>
        <pc:spChg chg="mod">
          <ac:chgData name="Law, David" userId="6c3935a2-e9a3-4723-9746-6e9c8747e394" providerId="ADAL" clId="{9486F0C5-2211-4B0D-A5FF-F0CDF4519791}" dt="2021-07-17T13:58:25.363" v="698" actId="6549"/>
          <ac:spMkLst>
            <pc:docMk/>
            <pc:sldMk cId="1813749600" sldId="593"/>
            <ac:spMk id="2" creationId="{F56F664E-1598-4EF3-8E33-61AF3F94A097}"/>
          </ac:spMkLst>
        </pc:spChg>
        <pc:picChg chg="add del">
          <ac:chgData name="Law, David" userId="6c3935a2-e9a3-4723-9746-6e9c8747e394" providerId="ADAL" clId="{9486F0C5-2211-4B0D-A5FF-F0CDF4519791}" dt="2021-07-17T13:26:42.023" v="213"/>
          <ac:picMkLst>
            <pc:docMk/>
            <pc:sldMk cId="1813749600" sldId="593"/>
            <ac:picMk id="3" creationId="{A1EBC197-272B-49DF-8AEB-3C05B30C6DC9}"/>
          </ac:picMkLst>
        </pc:picChg>
      </pc:sldChg>
      <pc:sldChg chg="addSp delSp modSp new mod">
        <pc:chgData name="Law, David" userId="6c3935a2-e9a3-4723-9746-6e9c8747e394" providerId="ADAL" clId="{9486F0C5-2211-4B0D-A5FF-F0CDF4519791}" dt="2021-07-17T13:40:08.889" v="474" actId="20577"/>
        <pc:sldMkLst>
          <pc:docMk/>
          <pc:sldMk cId="453493831" sldId="594"/>
        </pc:sldMkLst>
        <pc:spChg chg="del">
          <ac:chgData name="Law, David" userId="6c3935a2-e9a3-4723-9746-6e9c8747e394" providerId="ADAL" clId="{9486F0C5-2211-4B0D-A5FF-F0CDF4519791}" dt="2021-07-17T13:27:24.306" v="242"/>
          <ac:spMkLst>
            <pc:docMk/>
            <pc:sldMk cId="453493831" sldId="594"/>
            <ac:spMk id="2" creationId="{940A0844-CC5E-4F0A-833A-D735E2C1D822}"/>
          </ac:spMkLst>
        </pc:spChg>
        <pc:spChg chg="add mod">
          <ac:chgData name="Law, David" userId="6c3935a2-e9a3-4723-9746-6e9c8747e394" providerId="ADAL" clId="{9486F0C5-2211-4B0D-A5FF-F0CDF4519791}" dt="2021-07-17T13:40:03.906" v="468" actId="20577"/>
          <ac:spMkLst>
            <pc:docMk/>
            <pc:sldMk cId="453493831" sldId="594"/>
            <ac:spMk id="3" creationId="{2AFFC681-4E39-48CF-89DE-D6174D02372B}"/>
          </ac:spMkLst>
        </pc:spChg>
        <pc:spChg chg="add mod">
          <ac:chgData name="Law, David" userId="6c3935a2-e9a3-4723-9746-6e9c8747e394" providerId="ADAL" clId="{9486F0C5-2211-4B0D-A5FF-F0CDF4519791}" dt="2021-07-17T13:40:08.889" v="474" actId="20577"/>
          <ac:spMkLst>
            <pc:docMk/>
            <pc:sldMk cId="453493831" sldId="594"/>
            <ac:spMk id="4" creationId="{49F65C0E-1EE6-41E7-923E-28C46372B9EB}"/>
          </ac:spMkLst>
        </pc:spChg>
      </pc:sldChg>
      <pc:sldChg chg="add del">
        <pc:chgData name="Law, David" userId="6c3935a2-e9a3-4723-9746-6e9c8747e394" providerId="ADAL" clId="{9486F0C5-2211-4B0D-A5FF-F0CDF4519791}" dt="2021-07-17T13:04:51.440" v="167"/>
        <pc:sldMkLst>
          <pc:docMk/>
          <pc:sldMk cId="914947909" sldId="594"/>
        </pc:sldMkLst>
      </pc:sldChg>
      <pc:sldChg chg="modSp add mod">
        <pc:chgData name="Law, David" userId="6c3935a2-e9a3-4723-9746-6e9c8747e394" providerId="ADAL" clId="{9486F0C5-2211-4B0D-A5FF-F0CDF4519791}" dt="2021-07-17T13:58:15.412" v="693" actId="20577"/>
        <pc:sldMkLst>
          <pc:docMk/>
          <pc:sldMk cId="3133181913" sldId="595"/>
        </pc:sldMkLst>
        <pc:spChg chg="mod">
          <ac:chgData name="Law, David" userId="6c3935a2-e9a3-4723-9746-6e9c8747e394" providerId="ADAL" clId="{9486F0C5-2211-4B0D-A5FF-F0CDF4519791}" dt="2021-07-17T13:58:15.412" v="693" actId="20577"/>
          <ac:spMkLst>
            <pc:docMk/>
            <pc:sldMk cId="3133181913" sldId="595"/>
            <ac:spMk id="2" creationId="{F56F664E-1598-4EF3-8E33-61AF3F94A097}"/>
          </ac:spMkLst>
        </pc:spChg>
      </pc:sldChg>
      <pc:sldChg chg="modSp add mod">
        <pc:chgData name="Law, David" userId="6c3935a2-e9a3-4723-9746-6e9c8747e394" providerId="ADAL" clId="{9486F0C5-2211-4B0D-A5FF-F0CDF4519791}" dt="2021-07-20T13:11:20.645" v="740"/>
        <pc:sldMkLst>
          <pc:docMk/>
          <pc:sldMk cId="3506772390" sldId="596"/>
        </pc:sldMkLst>
        <pc:spChg chg="mod">
          <ac:chgData name="Law, David" userId="6c3935a2-e9a3-4723-9746-6e9c8747e394" providerId="ADAL" clId="{9486F0C5-2211-4B0D-A5FF-F0CDF4519791}" dt="2021-07-17T13:40:21.851" v="488" actId="20577"/>
          <ac:spMkLst>
            <pc:docMk/>
            <pc:sldMk cId="3506772390" sldId="596"/>
            <ac:spMk id="3" creationId="{2AFFC681-4E39-48CF-89DE-D6174D02372B}"/>
          </ac:spMkLst>
        </pc:spChg>
        <pc:spChg chg="mod">
          <ac:chgData name="Law, David" userId="6c3935a2-e9a3-4723-9746-6e9c8747e394" providerId="ADAL" clId="{9486F0C5-2211-4B0D-A5FF-F0CDF4519791}" dt="2021-07-20T13:11:20.645" v="740"/>
          <ac:spMkLst>
            <pc:docMk/>
            <pc:sldMk cId="3506772390" sldId="596"/>
            <ac:spMk id="4" creationId="{49F65C0E-1EE6-41E7-923E-28C46372B9EB}"/>
          </ac:spMkLst>
        </pc:spChg>
      </pc:sldChg>
      <pc:sldChg chg="new del">
        <pc:chgData name="Law, David" userId="6c3935a2-e9a3-4723-9746-6e9c8747e394" providerId="ADAL" clId="{9486F0C5-2211-4B0D-A5FF-F0CDF4519791}" dt="2021-07-17T13:41:51.060" v="496" actId="47"/>
        <pc:sldMkLst>
          <pc:docMk/>
          <pc:sldMk cId="82387261" sldId="597"/>
        </pc:sldMkLst>
      </pc:sldChg>
      <pc:sldChg chg="modSp add del mod">
        <pc:chgData name="Law, David" userId="6c3935a2-e9a3-4723-9746-6e9c8747e394" providerId="ADAL" clId="{9486F0C5-2211-4B0D-A5FF-F0CDF4519791}" dt="2021-07-17T13:56:49.563" v="664" actId="47"/>
        <pc:sldMkLst>
          <pc:docMk/>
          <pc:sldMk cId="2601949432" sldId="597"/>
        </pc:sldMkLst>
        <pc:spChg chg="mod">
          <ac:chgData name="Law, David" userId="6c3935a2-e9a3-4723-9746-6e9c8747e394" providerId="ADAL" clId="{9486F0C5-2211-4B0D-A5FF-F0CDF4519791}" dt="2021-07-17T13:42:03.171" v="500" actId="20577"/>
          <ac:spMkLst>
            <pc:docMk/>
            <pc:sldMk cId="2601949432" sldId="597"/>
            <ac:spMk id="2" creationId="{F56F664E-1598-4EF3-8E33-61AF3F94A097}"/>
          </ac:spMkLst>
        </pc:spChg>
      </pc:sldChg>
      <pc:sldChg chg="new del">
        <pc:chgData name="Law, David" userId="6c3935a2-e9a3-4723-9746-6e9c8747e394" providerId="ADAL" clId="{9486F0C5-2211-4B0D-A5FF-F0CDF4519791}" dt="2021-07-17T13:48:50.152" v="502" actId="47"/>
        <pc:sldMkLst>
          <pc:docMk/>
          <pc:sldMk cId="748213665" sldId="598"/>
        </pc:sldMkLst>
      </pc:sldChg>
      <pc:sldChg chg="modSp add del mod">
        <pc:chgData name="Law, David" userId="6c3935a2-e9a3-4723-9746-6e9c8747e394" providerId="ADAL" clId="{9486F0C5-2211-4B0D-A5FF-F0CDF4519791}" dt="2021-07-17T13:53:39.195" v="601" actId="20577"/>
        <pc:sldMkLst>
          <pc:docMk/>
          <pc:sldMk cId="3087292625" sldId="598"/>
        </pc:sldMkLst>
        <pc:spChg chg="mod">
          <ac:chgData name="Law, David" userId="6c3935a2-e9a3-4723-9746-6e9c8747e394" providerId="ADAL" clId="{9486F0C5-2211-4B0D-A5FF-F0CDF4519791}" dt="2021-07-17T13:53:39.195" v="601" actId="20577"/>
          <ac:spMkLst>
            <pc:docMk/>
            <pc:sldMk cId="3087292625" sldId="598"/>
            <ac:spMk id="2" creationId="{00000000-0000-0000-0000-000000000000}"/>
          </ac:spMkLst>
        </pc:spChg>
      </pc:sldChg>
      <pc:sldMasterChg chg="modSp mod">
        <pc:chgData name="Law, David" userId="6c3935a2-e9a3-4723-9746-6e9c8747e394" providerId="ADAL" clId="{9486F0C5-2211-4B0D-A5FF-F0CDF4519791}" dt="2021-07-17T13:25:45.144" v="200" actId="20577"/>
        <pc:sldMasterMkLst>
          <pc:docMk/>
          <pc:sldMasterMk cId="0" sldId="2147483649"/>
        </pc:sldMasterMkLst>
        <pc:spChg chg="mod">
          <ac:chgData name="Law, David" userId="6c3935a2-e9a3-4723-9746-6e9c8747e394" providerId="ADAL" clId="{9486F0C5-2211-4B0D-A5FF-F0CDF4519791}" dt="2021-07-17T10:17:32.131" v="23" actId="13926"/>
          <ac:spMkLst>
            <pc:docMk/>
            <pc:sldMasterMk cId="0" sldId="2147483649"/>
            <ac:spMk id="9" creationId="{00000000-0000-0000-0000-000000000000}"/>
          </ac:spMkLst>
        </pc:spChg>
        <pc:spChg chg="mod">
          <ac:chgData name="Law, David" userId="6c3935a2-e9a3-4723-9746-6e9c8747e394" providerId="ADAL" clId="{9486F0C5-2211-4B0D-A5FF-F0CDF4519791}" dt="2021-07-17T13:25:45.144" v="200" actId="20577"/>
          <ac:spMkLst>
            <pc:docMk/>
            <pc:sldMasterMk cId="0" sldId="2147483649"/>
            <ac:spMk id="1032" creationId="{00000000-0000-0000-0000-000000000000}"/>
          </ac:spMkLst>
        </pc:spChg>
        <pc:spChg chg="mod">
          <ac:chgData name="Law, David" userId="6c3935a2-e9a3-4723-9746-6e9c8747e394" providerId="ADAL" clId="{9486F0C5-2211-4B0D-A5FF-F0CDF4519791}" dt="2021-07-17T10:17:44.679" v="35" actId="20577"/>
          <ac:spMkLst>
            <pc:docMk/>
            <pc:sldMasterMk cId="0" sldId="2147483649"/>
            <ac:spMk id="1033" creationId="{00000000-0000-0000-0000-000000000000}"/>
          </ac:spMkLst>
        </pc:spChg>
      </pc:sldMasterChg>
    </pc:docChg>
  </pc:docChgLst>
  <pc:docChgLst>
    <pc:chgData name="Law, David" userId="6c3935a2-e9a3-4723-9746-6e9c8747e394" providerId="ADAL" clId="{A6EE0083-CAFC-4AD8-94EC-D293301F5C8F}"/>
    <pc:docChg chg="undo custSel addSld delSld modSld sldOrd modMainMaster">
      <pc:chgData name="Law, David" userId="6c3935a2-e9a3-4723-9746-6e9c8747e394" providerId="ADAL" clId="{A6EE0083-CAFC-4AD8-94EC-D293301F5C8F}" dt="2020-11-23T20:48:34.525" v="1561"/>
      <pc:docMkLst>
        <pc:docMk/>
      </pc:docMkLst>
      <pc:sldChg chg="del">
        <pc:chgData name="Law, David" userId="6c3935a2-e9a3-4723-9746-6e9c8747e394" providerId="ADAL" clId="{A6EE0083-CAFC-4AD8-94EC-D293301F5C8F}" dt="2020-11-21T20:12:43.304" v="714" actId="2696"/>
        <pc:sldMkLst>
          <pc:docMk/>
          <pc:sldMk cId="2764574697" sldId="259"/>
        </pc:sldMkLst>
      </pc:sldChg>
      <pc:sldChg chg="add del">
        <pc:chgData name="Law, David" userId="6c3935a2-e9a3-4723-9746-6e9c8747e394" providerId="ADAL" clId="{A6EE0083-CAFC-4AD8-94EC-D293301F5C8F}" dt="2020-11-21T20:38:45.355" v="858" actId="2696"/>
        <pc:sldMkLst>
          <pc:docMk/>
          <pc:sldMk cId="1964611239" sldId="264"/>
        </pc:sldMkLst>
      </pc:sldChg>
      <pc:sldChg chg="modSp del">
        <pc:chgData name="Law, David" userId="6c3935a2-e9a3-4723-9746-6e9c8747e394" providerId="ADAL" clId="{A6EE0083-CAFC-4AD8-94EC-D293301F5C8F}" dt="2020-11-21T21:20:56.108" v="1019" actId="2696"/>
        <pc:sldMkLst>
          <pc:docMk/>
          <pc:sldMk cId="3432524664" sldId="343"/>
        </pc:sldMkLst>
        <pc:spChg chg="mod">
          <ac:chgData name="Law, David" userId="6c3935a2-e9a3-4723-9746-6e9c8747e394" providerId="ADAL" clId="{A6EE0083-CAFC-4AD8-94EC-D293301F5C8F}" dt="2020-11-21T21:05:54.616" v="865" actId="20577"/>
          <ac:spMkLst>
            <pc:docMk/>
            <pc:sldMk cId="3432524664" sldId="343"/>
            <ac:spMk id="3" creationId="{205BAF4A-62AD-CC4A-A166-4E71C0ADA2E4}"/>
          </ac:spMkLst>
        </pc:spChg>
        <pc:graphicFrameChg chg="mod">
          <ac:chgData name="Law, David" userId="6c3935a2-e9a3-4723-9746-6e9c8747e394" providerId="ADAL" clId="{A6EE0083-CAFC-4AD8-94EC-D293301F5C8F}" dt="2020-11-21T21:14:48.078" v="949" actId="1076"/>
          <ac:graphicFrameMkLst>
            <pc:docMk/>
            <pc:sldMk cId="3432524664" sldId="343"/>
            <ac:graphicFrameMk id="4" creationId="{9F2D77A0-EF44-7D4A-A445-D23B3B517349}"/>
          </ac:graphicFrameMkLst>
        </pc:graphicFrameChg>
      </pc:sldChg>
      <pc:sldChg chg="modSp">
        <pc:chgData name="Law, David" userId="6c3935a2-e9a3-4723-9746-6e9c8747e394" providerId="ADAL" clId="{A6EE0083-CAFC-4AD8-94EC-D293301F5C8F}" dt="2020-11-21T18:06:23.060" v="19" actId="20577"/>
        <pc:sldMkLst>
          <pc:docMk/>
          <pc:sldMk cId="0" sldId="379"/>
        </pc:sldMkLst>
        <pc:spChg chg="mod">
          <ac:chgData name="Law, David" userId="6c3935a2-e9a3-4723-9746-6e9c8747e394" providerId="ADAL" clId="{A6EE0083-CAFC-4AD8-94EC-D293301F5C8F}" dt="2020-11-21T18:06:23.060" v="19" actId="20577"/>
          <ac:spMkLst>
            <pc:docMk/>
            <pc:sldMk cId="0" sldId="379"/>
            <ac:spMk id="9219" creationId="{00000000-0000-0000-0000-000000000000}"/>
          </ac:spMkLst>
        </pc:spChg>
      </pc:sldChg>
      <pc:sldChg chg="del">
        <pc:chgData name="Law, David" userId="6c3935a2-e9a3-4723-9746-6e9c8747e394" providerId="ADAL" clId="{A6EE0083-CAFC-4AD8-94EC-D293301F5C8F}" dt="2020-11-21T20:02:52.922" v="447" actId="2696"/>
        <pc:sldMkLst>
          <pc:docMk/>
          <pc:sldMk cId="3601276147" sldId="532"/>
        </pc:sldMkLst>
      </pc:sldChg>
      <pc:sldChg chg="del">
        <pc:chgData name="Law, David" userId="6c3935a2-e9a3-4723-9746-6e9c8747e394" providerId="ADAL" clId="{A6EE0083-CAFC-4AD8-94EC-D293301F5C8F}" dt="2020-11-21T20:02:49.866" v="440" actId="2696"/>
        <pc:sldMkLst>
          <pc:docMk/>
          <pc:sldMk cId="1426487066" sldId="536"/>
        </pc:sldMkLst>
      </pc:sldChg>
      <pc:sldChg chg="del">
        <pc:chgData name="Law, David" userId="6c3935a2-e9a3-4723-9746-6e9c8747e394" providerId="ADAL" clId="{A6EE0083-CAFC-4AD8-94EC-D293301F5C8F}" dt="2020-11-21T20:02:49.846" v="439" actId="2696"/>
        <pc:sldMkLst>
          <pc:docMk/>
          <pc:sldMk cId="1579221777" sldId="537"/>
        </pc:sldMkLst>
      </pc:sldChg>
      <pc:sldChg chg="del">
        <pc:chgData name="Law, David" userId="6c3935a2-e9a3-4723-9746-6e9c8747e394" providerId="ADAL" clId="{A6EE0083-CAFC-4AD8-94EC-D293301F5C8F}" dt="2020-11-21T20:02:49.932" v="444" actId="2696"/>
        <pc:sldMkLst>
          <pc:docMk/>
          <pc:sldMk cId="3137728104" sldId="541"/>
        </pc:sldMkLst>
      </pc:sldChg>
      <pc:sldChg chg="del">
        <pc:chgData name="Law, David" userId="6c3935a2-e9a3-4723-9746-6e9c8747e394" providerId="ADAL" clId="{A6EE0083-CAFC-4AD8-94EC-D293301F5C8F}" dt="2020-11-21T20:02:49.896" v="442" actId="2696"/>
        <pc:sldMkLst>
          <pc:docMk/>
          <pc:sldMk cId="1545535988" sldId="542"/>
        </pc:sldMkLst>
      </pc:sldChg>
      <pc:sldChg chg="modSp">
        <pc:chgData name="Law, David" userId="6c3935a2-e9a3-4723-9746-6e9c8747e394" providerId="ADAL" clId="{A6EE0083-CAFC-4AD8-94EC-D293301F5C8F}" dt="2020-11-23T19:45:14.152" v="1536" actId="20577"/>
        <pc:sldMkLst>
          <pc:docMk/>
          <pc:sldMk cId="731885077" sldId="543"/>
        </pc:sldMkLst>
        <pc:spChg chg="mod">
          <ac:chgData name="Law, David" userId="6c3935a2-e9a3-4723-9746-6e9c8747e394" providerId="ADAL" clId="{A6EE0083-CAFC-4AD8-94EC-D293301F5C8F}" dt="2020-11-23T19:45:14.152" v="1536" actId="20577"/>
          <ac:spMkLst>
            <pc:docMk/>
            <pc:sldMk cId="731885077" sldId="543"/>
            <ac:spMk id="2" creationId="{00000000-0000-0000-0000-000000000000}"/>
          </ac:spMkLst>
        </pc:spChg>
      </pc:sldChg>
      <pc:sldChg chg="del">
        <pc:chgData name="Law, David" userId="6c3935a2-e9a3-4723-9746-6e9c8747e394" providerId="ADAL" clId="{A6EE0083-CAFC-4AD8-94EC-D293301F5C8F}" dt="2020-11-21T20:02:49.947" v="445" actId="2696"/>
        <pc:sldMkLst>
          <pc:docMk/>
          <pc:sldMk cId="3601857584" sldId="544"/>
        </pc:sldMkLst>
      </pc:sldChg>
      <pc:sldChg chg="del">
        <pc:chgData name="Law, David" userId="6c3935a2-e9a3-4723-9746-6e9c8747e394" providerId="ADAL" clId="{A6EE0083-CAFC-4AD8-94EC-D293301F5C8F}" dt="2020-11-21T20:02:49.916" v="443" actId="2696"/>
        <pc:sldMkLst>
          <pc:docMk/>
          <pc:sldMk cId="3004952186" sldId="545"/>
        </pc:sldMkLst>
      </pc:sldChg>
      <pc:sldChg chg="del">
        <pc:chgData name="Law, David" userId="6c3935a2-e9a3-4723-9746-6e9c8747e394" providerId="ADAL" clId="{A6EE0083-CAFC-4AD8-94EC-D293301F5C8F}" dt="2020-11-21T20:02:49.882" v="441" actId="2696"/>
        <pc:sldMkLst>
          <pc:docMk/>
          <pc:sldMk cId="1473907842" sldId="546"/>
        </pc:sldMkLst>
      </pc:sldChg>
      <pc:sldChg chg="del">
        <pc:chgData name="Law, David" userId="6c3935a2-e9a3-4723-9746-6e9c8747e394" providerId="ADAL" clId="{A6EE0083-CAFC-4AD8-94EC-D293301F5C8F}" dt="2020-11-21T20:02:49.964" v="446" actId="2696"/>
        <pc:sldMkLst>
          <pc:docMk/>
          <pc:sldMk cId="4090309661" sldId="547"/>
        </pc:sldMkLst>
      </pc:sldChg>
      <pc:sldChg chg="modSp add">
        <pc:chgData name="Law, David" userId="6c3935a2-e9a3-4723-9746-6e9c8747e394" providerId="ADAL" clId="{A6EE0083-CAFC-4AD8-94EC-D293301F5C8F}" dt="2020-11-23T19:45:47.031" v="1556" actId="20577"/>
        <pc:sldMkLst>
          <pc:docMk/>
          <pc:sldMk cId="610819647" sldId="548"/>
        </pc:sldMkLst>
        <pc:spChg chg="mod">
          <ac:chgData name="Law, David" userId="6c3935a2-e9a3-4723-9746-6e9c8747e394" providerId="ADAL" clId="{A6EE0083-CAFC-4AD8-94EC-D293301F5C8F}" dt="2020-11-23T19:45:47.031" v="1556" actId="20577"/>
          <ac:spMkLst>
            <pc:docMk/>
            <pc:sldMk cId="610819647" sldId="548"/>
            <ac:spMk id="2" creationId="{00000000-0000-0000-0000-000000000000}"/>
          </ac:spMkLst>
        </pc:spChg>
      </pc:sldChg>
      <pc:sldChg chg="addSp delSp modSp add">
        <pc:chgData name="Law, David" userId="6c3935a2-e9a3-4723-9746-6e9c8747e394" providerId="ADAL" clId="{A6EE0083-CAFC-4AD8-94EC-D293301F5C8F}" dt="2020-11-23T19:46:15.520" v="1558" actId="20577"/>
        <pc:sldMkLst>
          <pc:docMk/>
          <pc:sldMk cId="1331323732" sldId="549"/>
        </pc:sldMkLst>
        <pc:spChg chg="mod">
          <ac:chgData name="Law, David" userId="6c3935a2-e9a3-4723-9746-6e9c8747e394" providerId="ADAL" clId="{A6EE0083-CAFC-4AD8-94EC-D293301F5C8F}" dt="2020-11-23T19:46:15.520" v="1558" actId="20577"/>
          <ac:spMkLst>
            <pc:docMk/>
            <pc:sldMk cId="1331323732" sldId="549"/>
            <ac:spMk id="2" creationId="{00000000-0000-0000-0000-000000000000}"/>
          </ac:spMkLst>
        </pc:spChg>
        <pc:spChg chg="add del">
          <ac:chgData name="Law, David" userId="6c3935a2-e9a3-4723-9746-6e9c8747e394" providerId="ADAL" clId="{A6EE0083-CAFC-4AD8-94EC-D293301F5C8F}" dt="2020-11-21T19:42:14.689" v="127"/>
          <ac:spMkLst>
            <pc:docMk/>
            <pc:sldMk cId="1331323732" sldId="549"/>
            <ac:spMk id="3" creationId="{4DB1A8DF-6180-4331-89FE-D5834AFED8AE}"/>
          </ac:spMkLst>
        </pc:spChg>
      </pc:sldChg>
      <pc:sldChg chg="modSp add">
        <pc:chgData name="Law, David" userId="6c3935a2-e9a3-4723-9746-6e9c8747e394" providerId="ADAL" clId="{A6EE0083-CAFC-4AD8-94EC-D293301F5C8F}" dt="2020-11-23T19:45:31.296" v="1548" actId="20577"/>
        <pc:sldMkLst>
          <pc:docMk/>
          <pc:sldMk cId="2427953904" sldId="550"/>
        </pc:sldMkLst>
        <pc:spChg chg="mod">
          <ac:chgData name="Law, David" userId="6c3935a2-e9a3-4723-9746-6e9c8747e394" providerId="ADAL" clId="{A6EE0083-CAFC-4AD8-94EC-D293301F5C8F}" dt="2020-11-23T19:45:31.296" v="1548" actId="20577"/>
          <ac:spMkLst>
            <pc:docMk/>
            <pc:sldMk cId="2427953904" sldId="550"/>
            <ac:spMk id="2" creationId="{00000000-0000-0000-0000-000000000000}"/>
          </ac:spMkLst>
        </pc:spChg>
      </pc:sldChg>
      <pc:sldChg chg="add del">
        <pc:chgData name="Law, David" userId="6c3935a2-e9a3-4723-9746-6e9c8747e394" providerId="ADAL" clId="{A6EE0083-CAFC-4AD8-94EC-D293301F5C8F}" dt="2020-11-21T19:42:23.915" v="130"/>
        <pc:sldMkLst>
          <pc:docMk/>
          <pc:sldMk cId="1609142304" sldId="551"/>
        </pc:sldMkLst>
      </pc:sldChg>
      <pc:sldChg chg="modSp add del">
        <pc:chgData name="Law, David" userId="6c3935a2-e9a3-4723-9746-6e9c8747e394" providerId="ADAL" clId="{A6EE0083-CAFC-4AD8-94EC-D293301F5C8F}" dt="2020-11-22T18:39:46.835" v="1396" actId="2696"/>
        <pc:sldMkLst>
          <pc:docMk/>
          <pc:sldMk cId="1963431724" sldId="551"/>
        </pc:sldMkLst>
        <pc:spChg chg="mod">
          <ac:chgData name="Law, David" userId="6c3935a2-e9a3-4723-9746-6e9c8747e394" providerId="ADAL" clId="{A6EE0083-CAFC-4AD8-94EC-D293301F5C8F}" dt="2020-11-21T23:05:45.406" v="1234" actId="20577"/>
          <ac:spMkLst>
            <pc:docMk/>
            <pc:sldMk cId="1963431724" sldId="551"/>
            <ac:spMk id="2" creationId="{00000000-0000-0000-0000-000000000000}"/>
          </ac:spMkLst>
        </pc:spChg>
      </pc:sldChg>
      <pc:sldChg chg="modSp">
        <pc:chgData name="Law, David" userId="6c3935a2-e9a3-4723-9746-6e9c8747e394" providerId="ADAL" clId="{A6EE0083-CAFC-4AD8-94EC-D293301F5C8F}" dt="2020-11-21T21:12:19.952" v="937" actId="1036"/>
        <pc:sldMkLst>
          <pc:docMk/>
          <pc:sldMk cId="2021833861" sldId="552"/>
        </pc:sldMkLst>
        <pc:spChg chg="mod">
          <ac:chgData name="Law, David" userId="6c3935a2-e9a3-4723-9746-6e9c8747e394" providerId="ADAL" clId="{A6EE0083-CAFC-4AD8-94EC-D293301F5C8F}" dt="2020-11-21T21:12:19.952" v="937" actId="1036"/>
          <ac:spMkLst>
            <pc:docMk/>
            <pc:sldMk cId="2021833861" sldId="552"/>
            <ac:spMk id="4" creationId="{DDA4758A-9EE6-4678-AA3B-615EA4DFF50F}"/>
          </ac:spMkLst>
        </pc:spChg>
        <pc:spChg chg="mod">
          <ac:chgData name="Law, David" userId="6c3935a2-e9a3-4723-9746-6e9c8747e394" providerId="ADAL" clId="{A6EE0083-CAFC-4AD8-94EC-D293301F5C8F}" dt="2020-11-21T19:44:56.318" v="184" actId="404"/>
          <ac:spMkLst>
            <pc:docMk/>
            <pc:sldMk cId="2021833861" sldId="552"/>
            <ac:spMk id="6" creationId="{63657B64-9928-4AE2-AC6C-D3E0FFDEAA5B}"/>
          </ac:spMkLst>
        </pc:spChg>
        <pc:spChg chg="mod">
          <ac:chgData name="Law, David" userId="6c3935a2-e9a3-4723-9746-6e9c8747e394" providerId="ADAL" clId="{A6EE0083-CAFC-4AD8-94EC-D293301F5C8F}" dt="2020-11-21T21:12:09.776" v="935" actId="14100"/>
          <ac:spMkLst>
            <pc:docMk/>
            <pc:sldMk cId="2021833861" sldId="552"/>
            <ac:spMk id="7" creationId="{566F2B85-2070-4BC7-B84E-95B21CB106F6}"/>
          </ac:spMkLst>
        </pc:spChg>
      </pc:sldChg>
      <pc:sldChg chg="modSp">
        <pc:chgData name="Law, David" userId="6c3935a2-e9a3-4723-9746-6e9c8747e394" providerId="ADAL" clId="{A6EE0083-CAFC-4AD8-94EC-D293301F5C8F}" dt="2020-11-21T21:11:15.636" v="934"/>
        <pc:sldMkLst>
          <pc:docMk/>
          <pc:sldMk cId="2166977930" sldId="553"/>
        </pc:sldMkLst>
        <pc:spChg chg="mod">
          <ac:chgData name="Law, David" userId="6c3935a2-e9a3-4723-9746-6e9c8747e394" providerId="ADAL" clId="{A6EE0083-CAFC-4AD8-94EC-D293301F5C8F}" dt="2020-11-21T19:45:12.317" v="186" actId="404"/>
          <ac:spMkLst>
            <pc:docMk/>
            <pc:sldMk cId="2166977930" sldId="553"/>
            <ac:spMk id="2" creationId="{385A54C1-BE3B-4C83-B84D-4A85A66F895F}"/>
          </ac:spMkLst>
        </pc:spChg>
        <pc:spChg chg="mod">
          <ac:chgData name="Law, David" userId="6c3935a2-e9a3-4723-9746-6e9c8747e394" providerId="ADAL" clId="{A6EE0083-CAFC-4AD8-94EC-D293301F5C8F}" dt="2020-11-21T21:11:15.636" v="934"/>
          <ac:spMkLst>
            <pc:docMk/>
            <pc:sldMk cId="2166977930" sldId="553"/>
            <ac:spMk id="3" creationId="{2244AC45-11AC-42A8-8B74-10DEC20F877A}"/>
          </ac:spMkLst>
        </pc:spChg>
      </pc:sldChg>
      <pc:sldChg chg="modSp">
        <pc:chgData name="Law, David" userId="6c3935a2-e9a3-4723-9746-6e9c8747e394" providerId="ADAL" clId="{A6EE0083-CAFC-4AD8-94EC-D293301F5C8F}" dt="2020-11-23T19:20:39.476" v="1528" actId="6549"/>
        <pc:sldMkLst>
          <pc:docMk/>
          <pc:sldMk cId="2324771968" sldId="554"/>
        </pc:sldMkLst>
        <pc:spChg chg="mod">
          <ac:chgData name="Law, David" userId="6c3935a2-e9a3-4723-9746-6e9c8747e394" providerId="ADAL" clId="{A6EE0083-CAFC-4AD8-94EC-D293301F5C8F}" dt="2020-11-21T19:45:27.220" v="188" actId="404"/>
          <ac:spMkLst>
            <pc:docMk/>
            <pc:sldMk cId="2324771968" sldId="554"/>
            <ac:spMk id="2" creationId="{B151DA09-CCD1-4DDA-87BC-3F97FA6D3C89}"/>
          </ac:spMkLst>
        </pc:spChg>
        <pc:spChg chg="mod">
          <ac:chgData name="Law, David" userId="6c3935a2-e9a3-4723-9746-6e9c8747e394" providerId="ADAL" clId="{A6EE0083-CAFC-4AD8-94EC-D293301F5C8F}" dt="2020-11-23T19:20:39.476" v="1528" actId="6549"/>
          <ac:spMkLst>
            <pc:docMk/>
            <pc:sldMk cId="2324771968" sldId="554"/>
            <ac:spMk id="3" creationId="{7A4FE509-7446-4C8A-B38F-75B39784AA45}"/>
          </ac:spMkLst>
        </pc:spChg>
      </pc:sldChg>
      <pc:sldChg chg="addSp delSp modSp add">
        <pc:chgData name="Law, David" userId="6c3935a2-e9a3-4723-9746-6e9c8747e394" providerId="ADAL" clId="{A6EE0083-CAFC-4AD8-94EC-D293301F5C8F}" dt="2020-11-22T18:51:02.486" v="1468" actId="13926"/>
        <pc:sldMkLst>
          <pc:docMk/>
          <pc:sldMk cId="2379527133" sldId="555"/>
        </pc:sldMkLst>
        <pc:spChg chg="del">
          <ac:chgData name="Law, David" userId="6c3935a2-e9a3-4723-9746-6e9c8747e394" providerId="ADAL" clId="{A6EE0083-CAFC-4AD8-94EC-D293301F5C8F}" dt="2020-11-21T19:48:50.830" v="365"/>
          <ac:spMkLst>
            <pc:docMk/>
            <pc:sldMk cId="2379527133" sldId="555"/>
            <ac:spMk id="2" creationId="{4B8336A3-BB8B-4F8A-885F-AADF7DB0240B}"/>
          </ac:spMkLst>
        </pc:spChg>
        <pc:spChg chg="del">
          <ac:chgData name="Law, David" userId="6c3935a2-e9a3-4723-9746-6e9c8747e394" providerId="ADAL" clId="{A6EE0083-CAFC-4AD8-94EC-D293301F5C8F}" dt="2020-11-21T19:48:50.830" v="365"/>
          <ac:spMkLst>
            <pc:docMk/>
            <pc:sldMk cId="2379527133" sldId="555"/>
            <ac:spMk id="3" creationId="{8B14E695-F336-46A9-8E4B-085E7AC9B92F}"/>
          </ac:spMkLst>
        </pc:spChg>
        <pc:spChg chg="add mod">
          <ac:chgData name="Law, David" userId="6c3935a2-e9a3-4723-9746-6e9c8747e394" providerId="ADAL" clId="{A6EE0083-CAFC-4AD8-94EC-D293301F5C8F}" dt="2020-11-21T19:48:59.858" v="367" actId="404"/>
          <ac:spMkLst>
            <pc:docMk/>
            <pc:sldMk cId="2379527133" sldId="555"/>
            <ac:spMk id="4" creationId="{01CB7907-2542-4580-843D-A2488446B59A}"/>
          </ac:spMkLst>
        </pc:spChg>
        <pc:spChg chg="add del mod">
          <ac:chgData name="Law, David" userId="6c3935a2-e9a3-4723-9746-6e9c8747e394" providerId="ADAL" clId="{A6EE0083-CAFC-4AD8-94EC-D293301F5C8F}" dt="2020-11-21T19:53:13.765" v="377"/>
          <ac:spMkLst>
            <pc:docMk/>
            <pc:sldMk cId="2379527133" sldId="555"/>
            <ac:spMk id="5" creationId="{2E75DD56-63A8-4DC6-9EF4-D6B9DA5CFB29}"/>
          </ac:spMkLst>
        </pc:spChg>
        <pc:spChg chg="add del mod">
          <ac:chgData name="Law, David" userId="6c3935a2-e9a3-4723-9746-6e9c8747e394" providerId="ADAL" clId="{A6EE0083-CAFC-4AD8-94EC-D293301F5C8F}" dt="2020-11-21T23:19:58.732" v="1290"/>
          <ac:spMkLst>
            <pc:docMk/>
            <pc:sldMk cId="2379527133" sldId="555"/>
            <ac:spMk id="6" creationId="{D6D561CF-1C17-40DE-8DC7-D11B8BD21474}"/>
          </ac:spMkLst>
        </pc:spChg>
        <pc:spChg chg="add mod">
          <ac:chgData name="Law, David" userId="6c3935a2-e9a3-4723-9746-6e9c8747e394" providerId="ADAL" clId="{A6EE0083-CAFC-4AD8-94EC-D293301F5C8F}" dt="2020-11-22T18:51:02.486" v="1468" actId="13926"/>
          <ac:spMkLst>
            <pc:docMk/>
            <pc:sldMk cId="2379527133" sldId="555"/>
            <ac:spMk id="7" creationId="{97ED7ACA-A5D2-4F0D-8C8B-CED117D36694}"/>
          </ac:spMkLst>
        </pc:spChg>
      </pc:sldChg>
      <pc:sldChg chg="add del">
        <pc:chgData name="Law, David" userId="6c3935a2-e9a3-4723-9746-6e9c8747e394" providerId="ADAL" clId="{A6EE0083-CAFC-4AD8-94EC-D293301F5C8F}" dt="2020-11-21T19:51:04.277" v="369" actId="2696"/>
        <pc:sldMkLst>
          <pc:docMk/>
          <pc:sldMk cId="2289314139" sldId="556"/>
        </pc:sldMkLst>
      </pc:sldChg>
      <pc:sldChg chg="modSp">
        <pc:chgData name="Law, David" userId="6c3935a2-e9a3-4723-9746-6e9c8747e394" providerId="ADAL" clId="{A6EE0083-CAFC-4AD8-94EC-D293301F5C8F}" dt="2020-11-21T20:24:18.010" v="816" actId="1036"/>
        <pc:sldMkLst>
          <pc:docMk/>
          <pc:sldMk cId="157397520" sldId="557"/>
        </pc:sldMkLst>
        <pc:spChg chg="mod">
          <ac:chgData name="Law, David" userId="6c3935a2-e9a3-4723-9746-6e9c8747e394" providerId="ADAL" clId="{A6EE0083-CAFC-4AD8-94EC-D293301F5C8F}" dt="2020-11-21T19:51:14.946" v="371" actId="404"/>
          <ac:spMkLst>
            <pc:docMk/>
            <pc:sldMk cId="157397520" sldId="557"/>
            <ac:spMk id="3" creationId="{00000000-0000-0000-0000-000000000000}"/>
          </ac:spMkLst>
        </pc:spChg>
        <pc:spChg chg="mod">
          <ac:chgData name="Law, David" userId="6c3935a2-e9a3-4723-9746-6e9c8747e394" providerId="ADAL" clId="{A6EE0083-CAFC-4AD8-94EC-D293301F5C8F}" dt="2020-11-21T20:24:05.217" v="806" actId="20577"/>
          <ac:spMkLst>
            <pc:docMk/>
            <pc:sldMk cId="157397520" sldId="557"/>
            <ac:spMk id="5" creationId="{00000000-0000-0000-0000-000000000000}"/>
          </ac:spMkLst>
        </pc:spChg>
        <pc:graphicFrameChg chg="mod modGraphic">
          <ac:chgData name="Law, David" userId="6c3935a2-e9a3-4723-9746-6e9c8747e394" providerId="ADAL" clId="{A6EE0083-CAFC-4AD8-94EC-D293301F5C8F}" dt="2020-11-21T20:24:18.010" v="816" actId="1036"/>
          <ac:graphicFrameMkLst>
            <pc:docMk/>
            <pc:sldMk cId="157397520" sldId="557"/>
            <ac:graphicFrameMk id="7" creationId="{5FC68B0D-D8DD-49D4-985A-23327ACEDCC5}"/>
          </ac:graphicFrameMkLst>
        </pc:graphicFrameChg>
      </pc:sldChg>
      <pc:sldChg chg="modSp add">
        <pc:chgData name="Law, David" userId="6c3935a2-e9a3-4723-9746-6e9c8747e394" providerId="ADAL" clId="{A6EE0083-CAFC-4AD8-94EC-D293301F5C8F}" dt="2020-11-21T20:25:09.433" v="822" actId="20577"/>
        <pc:sldMkLst>
          <pc:docMk/>
          <pc:sldMk cId="1028143800" sldId="558"/>
        </pc:sldMkLst>
        <pc:spChg chg="mod">
          <ac:chgData name="Law, David" userId="6c3935a2-e9a3-4723-9746-6e9c8747e394" providerId="ADAL" clId="{A6EE0083-CAFC-4AD8-94EC-D293301F5C8F}" dt="2020-11-21T19:59:40.711" v="421"/>
          <ac:spMkLst>
            <pc:docMk/>
            <pc:sldMk cId="1028143800" sldId="558"/>
            <ac:spMk id="3" creationId="{00000000-0000-0000-0000-000000000000}"/>
          </ac:spMkLst>
        </pc:spChg>
        <pc:spChg chg="mod">
          <ac:chgData name="Law, David" userId="6c3935a2-e9a3-4723-9746-6e9c8747e394" providerId="ADAL" clId="{A6EE0083-CAFC-4AD8-94EC-D293301F5C8F}" dt="2020-11-21T20:25:09.433" v="822" actId="20577"/>
          <ac:spMkLst>
            <pc:docMk/>
            <pc:sldMk cId="1028143800" sldId="558"/>
            <ac:spMk id="5" creationId="{00000000-0000-0000-0000-000000000000}"/>
          </ac:spMkLst>
        </pc:spChg>
        <pc:graphicFrameChg chg="mod">
          <ac:chgData name="Law, David" userId="6c3935a2-e9a3-4723-9746-6e9c8747e394" providerId="ADAL" clId="{A6EE0083-CAFC-4AD8-94EC-D293301F5C8F}" dt="2020-11-21T19:59:10.736" v="420"/>
          <ac:graphicFrameMkLst>
            <pc:docMk/>
            <pc:sldMk cId="1028143800" sldId="558"/>
            <ac:graphicFrameMk id="7" creationId="{5FC68B0D-D8DD-49D4-985A-23327ACEDCC5}"/>
          </ac:graphicFrameMkLst>
        </pc:graphicFrameChg>
      </pc:sldChg>
      <pc:sldChg chg="del">
        <pc:chgData name="Law, David" userId="6c3935a2-e9a3-4723-9746-6e9c8747e394" providerId="ADAL" clId="{A6EE0083-CAFC-4AD8-94EC-D293301F5C8F}" dt="2020-11-21T19:58:29.321" v="416"/>
        <pc:sldMkLst>
          <pc:docMk/>
          <pc:sldMk cId="3058772036" sldId="558"/>
        </pc:sldMkLst>
      </pc:sldChg>
      <pc:sldChg chg="addSp delSp modSp">
        <pc:chgData name="Law, David" userId="6c3935a2-e9a3-4723-9746-6e9c8747e394" providerId="ADAL" clId="{A6EE0083-CAFC-4AD8-94EC-D293301F5C8F}" dt="2020-11-21T21:10:43.534" v="925" actId="15"/>
        <pc:sldMkLst>
          <pc:docMk/>
          <pc:sldMk cId="1500686492" sldId="559"/>
        </pc:sldMkLst>
        <pc:spChg chg="add del">
          <ac:chgData name="Law, David" userId="6c3935a2-e9a3-4723-9746-6e9c8747e394" providerId="ADAL" clId="{A6EE0083-CAFC-4AD8-94EC-D293301F5C8F}" dt="2020-11-21T20:00:52.892" v="435"/>
          <ac:spMkLst>
            <pc:docMk/>
            <pc:sldMk cId="1500686492" sldId="559"/>
            <ac:spMk id="2" creationId="{D3B47424-BAF5-49D9-A84B-3CDADF3F1B2F}"/>
          </ac:spMkLst>
        </pc:spChg>
        <pc:spChg chg="mod">
          <ac:chgData name="Law, David" userId="6c3935a2-e9a3-4723-9746-6e9c8747e394" providerId="ADAL" clId="{A6EE0083-CAFC-4AD8-94EC-D293301F5C8F}" dt="2020-11-21T19:59:44.386" v="422"/>
          <ac:spMkLst>
            <pc:docMk/>
            <pc:sldMk cId="1500686492" sldId="559"/>
            <ac:spMk id="6" creationId="{63657B64-9928-4AE2-AC6C-D3E0FFDEAA5B}"/>
          </ac:spMkLst>
        </pc:spChg>
        <pc:spChg chg="mod">
          <ac:chgData name="Law, David" userId="6c3935a2-e9a3-4723-9746-6e9c8747e394" providerId="ADAL" clId="{A6EE0083-CAFC-4AD8-94EC-D293301F5C8F}" dt="2020-11-21T21:10:43.534" v="925" actId="15"/>
          <ac:spMkLst>
            <pc:docMk/>
            <pc:sldMk cId="1500686492" sldId="559"/>
            <ac:spMk id="7" creationId="{566F2B85-2070-4BC7-B84E-95B21CB106F6}"/>
          </ac:spMkLst>
        </pc:spChg>
      </pc:sldChg>
      <pc:sldChg chg="addSp delSp modSp add">
        <pc:chgData name="Law, David" userId="6c3935a2-e9a3-4723-9746-6e9c8747e394" providerId="ADAL" clId="{A6EE0083-CAFC-4AD8-94EC-D293301F5C8F}" dt="2020-11-22T18:50:35.836" v="1453" actId="13926"/>
        <pc:sldMkLst>
          <pc:docMk/>
          <pc:sldMk cId="985250346" sldId="560"/>
        </pc:sldMkLst>
        <pc:spChg chg="add del mod">
          <ac:chgData name="Law, David" userId="6c3935a2-e9a3-4723-9746-6e9c8747e394" providerId="ADAL" clId="{A6EE0083-CAFC-4AD8-94EC-D293301F5C8F}" dt="2020-11-21T23:26:33.527" v="1307"/>
          <ac:spMkLst>
            <pc:docMk/>
            <pc:sldMk cId="985250346" sldId="560"/>
            <ac:spMk id="2" creationId="{34CEF22B-A89A-470C-9C65-76927018FF07}"/>
          </ac:spMkLst>
        </pc:spChg>
        <pc:spChg chg="add del mod">
          <ac:chgData name="Law, David" userId="6c3935a2-e9a3-4723-9746-6e9c8747e394" providerId="ADAL" clId="{A6EE0083-CAFC-4AD8-94EC-D293301F5C8F}" dt="2020-11-21T23:26:33.527" v="1307"/>
          <ac:spMkLst>
            <pc:docMk/>
            <pc:sldMk cId="985250346" sldId="560"/>
            <ac:spMk id="3" creationId="{34760092-4101-4155-9E41-3FC5D35CFC1F}"/>
          </ac:spMkLst>
        </pc:spChg>
        <pc:spChg chg="mod">
          <ac:chgData name="Law, David" userId="6c3935a2-e9a3-4723-9746-6e9c8747e394" providerId="ADAL" clId="{A6EE0083-CAFC-4AD8-94EC-D293301F5C8F}" dt="2020-11-21T20:02:33.272" v="438" actId="403"/>
          <ac:spMkLst>
            <pc:docMk/>
            <pc:sldMk cId="985250346" sldId="560"/>
            <ac:spMk id="4" creationId="{01CB7907-2542-4580-843D-A2488446B59A}"/>
          </ac:spMkLst>
        </pc:spChg>
        <pc:spChg chg="mod">
          <ac:chgData name="Law, David" userId="6c3935a2-e9a3-4723-9746-6e9c8747e394" providerId="ADAL" clId="{A6EE0083-CAFC-4AD8-94EC-D293301F5C8F}" dt="2020-11-22T18:50:35.836" v="1453" actId="13926"/>
          <ac:spMkLst>
            <pc:docMk/>
            <pc:sldMk cId="985250346" sldId="560"/>
            <ac:spMk id="6" creationId="{D6D561CF-1C17-40DE-8DC7-D11B8BD21474}"/>
          </ac:spMkLst>
        </pc:spChg>
      </pc:sldChg>
      <pc:sldChg chg="modSp add">
        <pc:chgData name="Law, David" userId="6c3935a2-e9a3-4723-9746-6e9c8747e394" providerId="ADAL" clId="{A6EE0083-CAFC-4AD8-94EC-D293301F5C8F}" dt="2020-11-23T13:16:23.710" v="1496" actId="20577"/>
        <pc:sldMkLst>
          <pc:docMk/>
          <pc:sldMk cId="2127286450" sldId="561"/>
        </pc:sldMkLst>
        <pc:spChg chg="mod">
          <ac:chgData name="Law, David" userId="6c3935a2-e9a3-4723-9746-6e9c8747e394" providerId="ADAL" clId="{A6EE0083-CAFC-4AD8-94EC-D293301F5C8F}" dt="2020-11-21T23:19:07.094" v="1289" actId="403"/>
          <ac:spMkLst>
            <pc:docMk/>
            <pc:sldMk cId="2127286450" sldId="561"/>
            <ac:spMk id="2" creationId="{B151DA09-CCD1-4DDA-87BC-3F97FA6D3C89}"/>
          </ac:spMkLst>
        </pc:spChg>
        <pc:spChg chg="mod">
          <ac:chgData name="Law, David" userId="6c3935a2-e9a3-4723-9746-6e9c8747e394" providerId="ADAL" clId="{A6EE0083-CAFC-4AD8-94EC-D293301F5C8F}" dt="2020-11-23T13:16:23.710" v="1496" actId="20577"/>
          <ac:spMkLst>
            <pc:docMk/>
            <pc:sldMk cId="2127286450" sldId="561"/>
            <ac:spMk id="3" creationId="{7A4FE509-7446-4C8A-B38F-75B39784AA45}"/>
          </ac:spMkLst>
        </pc:spChg>
      </pc:sldChg>
      <pc:sldChg chg="addSp delSp modSp add ord">
        <pc:chgData name="Law, David" userId="6c3935a2-e9a3-4723-9746-6e9c8747e394" providerId="ADAL" clId="{A6EE0083-CAFC-4AD8-94EC-D293301F5C8F}" dt="2020-11-22T19:32:01.498" v="1476" actId="14"/>
        <pc:sldMkLst>
          <pc:docMk/>
          <pc:sldMk cId="3080518885" sldId="562"/>
        </pc:sldMkLst>
        <pc:spChg chg="del">
          <ac:chgData name="Law, David" userId="6c3935a2-e9a3-4723-9746-6e9c8747e394" providerId="ADAL" clId="{A6EE0083-CAFC-4AD8-94EC-D293301F5C8F}" dt="2020-11-21T20:13:30.595" v="716"/>
          <ac:spMkLst>
            <pc:docMk/>
            <pc:sldMk cId="3080518885" sldId="562"/>
            <ac:spMk id="2" creationId="{85796D13-7CB8-49BD-9B34-AFA77A8B3867}"/>
          </ac:spMkLst>
        </pc:spChg>
        <pc:spChg chg="del">
          <ac:chgData name="Law, David" userId="6c3935a2-e9a3-4723-9746-6e9c8747e394" providerId="ADAL" clId="{A6EE0083-CAFC-4AD8-94EC-D293301F5C8F}" dt="2020-11-21T20:13:30.595" v="716"/>
          <ac:spMkLst>
            <pc:docMk/>
            <pc:sldMk cId="3080518885" sldId="562"/>
            <ac:spMk id="3" creationId="{5DAEEC5B-B762-49C4-921E-6978A6916FA8}"/>
          </ac:spMkLst>
        </pc:spChg>
        <pc:spChg chg="add del mod">
          <ac:chgData name="Law, David" userId="6c3935a2-e9a3-4723-9746-6e9c8747e394" providerId="ADAL" clId="{A6EE0083-CAFC-4AD8-94EC-D293301F5C8F}" dt="2020-11-21T22:54:31.524" v="1116"/>
          <ac:spMkLst>
            <pc:docMk/>
            <pc:sldMk cId="3080518885" sldId="562"/>
            <ac:spMk id="4" creationId="{2257596E-63F8-4494-BF0F-F78570DC772C}"/>
          </ac:spMkLst>
        </pc:spChg>
        <pc:spChg chg="add mod">
          <ac:chgData name="Law, David" userId="6c3935a2-e9a3-4723-9746-6e9c8747e394" providerId="ADAL" clId="{A6EE0083-CAFC-4AD8-94EC-D293301F5C8F}" dt="2020-11-22T19:32:01.498" v="1476" actId="14"/>
          <ac:spMkLst>
            <pc:docMk/>
            <pc:sldMk cId="3080518885" sldId="562"/>
            <ac:spMk id="5" creationId="{CBFA5A22-FE4D-4AC9-BC26-7E1D560968C8}"/>
          </ac:spMkLst>
        </pc:spChg>
        <pc:spChg chg="add mod">
          <ac:chgData name="Law, David" userId="6c3935a2-e9a3-4723-9746-6e9c8747e394" providerId="ADAL" clId="{A6EE0083-CAFC-4AD8-94EC-D293301F5C8F}" dt="2020-11-21T22:55:24.150" v="1136" actId="20577"/>
          <ac:spMkLst>
            <pc:docMk/>
            <pc:sldMk cId="3080518885" sldId="562"/>
            <ac:spMk id="6" creationId="{81180C8B-906C-4B28-B5C6-0EF442BA9749}"/>
          </ac:spMkLst>
        </pc:spChg>
        <pc:spChg chg="add del mod">
          <ac:chgData name="Law, David" userId="6c3935a2-e9a3-4723-9746-6e9c8747e394" providerId="ADAL" clId="{A6EE0083-CAFC-4AD8-94EC-D293301F5C8F}" dt="2020-11-21T23:03:45.837" v="1208"/>
          <ac:spMkLst>
            <pc:docMk/>
            <pc:sldMk cId="3080518885" sldId="562"/>
            <ac:spMk id="7" creationId="{C7DA5CFF-B721-4C68-844F-931A49EAD866}"/>
          </ac:spMkLst>
        </pc:spChg>
        <pc:spChg chg="add del mod">
          <ac:chgData name="Law, David" userId="6c3935a2-e9a3-4723-9746-6e9c8747e394" providerId="ADAL" clId="{A6EE0083-CAFC-4AD8-94EC-D293301F5C8F}" dt="2020-11-21T23:03:45.837" v="1208"/>
          <ac:spMkLst>
            <pc:docMk/>
            <pc:sldMk cId="3080518885" sldId="562"/>
            <ac:spMk id="8" creationId="{E146268D-FD9F-4563-B177-4937E3537B70}"/>
          </ac:spMkLst>
        </pc:spChg>
      </pc:sldChg>
      <pc:sldChg chg="modSp add">
        <pc:chgData name="Law, David" userId="6c3935a2-e9a3-4723-9746-6e9c8747e394" providerId="ADAL" clId="{A6EE0083-CAFC-4AD8-94EC-D293301F5C8F}" dt="2020-11-21T21:06:47.454" v="868" actId="20577"/>
        <pc:sldMkLst>
          <pc:docMk/>
          <pc:sldMk cId="2138061055" sldId="563"/>
        </pc:sldMkLst>
        <pc:spChg chg="mod">
          <ac:chgData name="Law, David" userId="6c3935a2-e9a3-4723-9746-6e9c8747e394" providerId="ADAL" clId="{A6EE0083-CAFC-4AD8-94EC-D293301F5C8F}" dt="2020-11-21T21:06:47.454" v="868" actId="20577"/>
          <ac:spMkLst>
            <pc:docMk/>
            <pc:sldMk cId="2138061055" sldId="563"/>
            <ac:spMk id="3" creationId="{00000000-0000-0000-0000-000000000000}"/>
          </ac:spMkLst>
        </pc:spChg>
        <pc:spChg chg="mod">
          <ac:chgData name="Law, David" userId="6c3935a2-e9a3-4723-9746-6e9c8747e394" providerId="ADAL" clId="{A6EE0083-CAFC-4AD8-94EC-D293301F5C8F}" dt="2020-11-21T20:23:35.902" v="787" actId="20577"/>
          <ac:spMkLst>
            <pc:docMk/>
            <pc:sldMk cId="2138061055" sldId="563"/>
            <ac:spMk id="5" creationId="{00000000-0000-0000-0000-000000000000}"/>
          </ac:spMkLst>
        </pc:spChg>
        <pc:graphicFrameChg chg="mod modGraphic">
          <ac:chgData name="Law, David" userId="6c3935a2-e9a3-4723-9746-6e9c8747e394" providerId="ADAL" clId="{A6EE0083-CAFC-4AD8-94EC-D293301F5C8F}" dt="2020-11-21T20:37:31.196" v="857" actId="20577"/>
          <ac:graphicFrameMkLst>
            <pc:docMk/>
            <pc:sldMk cId="2138061055" sldId="563"/>
            <ac:graphicFrameMk id="7" creationId="{5FC68B0D-D8DD-49D4-985A-23327ACEDCC5}"/>
          </ac:graphicFrameMkLst>
        </pc:graphicFrameChg>
      </pc:sldChg>
      <pc:sldChg chg="addSp delSp modSp add">
        <pc:chgData name="Law, David" userId="6c3935a2-e9a3-4723-9746-6e9c8747e394" providerId="ADAL" clId="{A6EE0083-CAFC-4AD8-94EC-D293301F5C8F}" dt="2020-11-21T21:18:06.326" v="1018" actId="27636"/>
        <pc:sldMkLst>
          <pc:docMk/>
          <pc:sldMk cId="85466866" sldId="564"/>
        </pc:sldMkLst>
        <pc:spChg chg="add del">
          <ac:chgData name="Law, David" userId="6c3935a2-e9a3-4723-9746-6e9c8747e394" providerId="ADAL" clId="{A6EE0083-CAFC-4AD8-94EC-D293301F5C8F}" dt="2020-11-21T21:14:43.666" v="948"/>
          <ac:spMkLst>
            <pc:docMk/>
            <pc:sldMk cId="85466866" sldId="564"/>
            <ac:spMk id="2" creationId="{7DF30DEF-C7CA-40A0-8A44-894C6BAC9773}"/>
          </ac:spMkLst>
        </pc:spChg>
        <pc:spChg chg="mod">
          <ac:chgData name="Law, David" userId="6c3935a2-e9a3-4723-9746-6e9c8747e394" providerId="ADAL" clId="{A6EE0083-CAFC-4AD8-94EC-D293301F5C8F}" dt="2020-11-21T21:06:55.478" v="869"/>
          <ac:spMkLst>
            <pc:docMk/>
            <pc:sldMk cId="85466866" sldId="564"/>
            <ac:spMk id="6" creationId="{63657B64-9928-4AE2-AC6C-D3E0FFDEAA5B}"/>
          </ac:spMkLst>
        </pc:spChg>
        <pc:spChg chg="mod">
          <ac:chgData name="Law, David" userId="6c3935a2-e9a3-4723-9746-6e9c8747e394" providerId="ADAL" clId="{A6EE0083-CAFC-4AD8-94EC-D293301F5C8F}" dt="2020-11-21T21:18:06.326" v="1018" actId="27636"/>
          <ac:spMkLst>
            <pc:docMk/>
            <pc:sldMk cId="85466866" sldId="564"/>
            <ac:spMk id="7" creationId="{566F2B85-2070-4BC7-B84E-95B21CB106F6}"/>
          </ac:spMkLst>
        </pc:spChg>
        <pc:graphicFrameChg chg="add mod">
          <ac:chgData name="Law, David" userId="6c3935a2-e9a3-4723-9746-6e9c8747e394" providerId="ADAL" clId="{A6EE0083-CAFC-4AD8-94EC-D293301F5C8F}" dt="2020-11-21T21:15:00.363" v="969" actId="1035"/>
          <ac:graphicFrameMkLst>
            <pc:docMk/>
            <pc:sldMk cId="85466866" sldId="564"/>
            <ac:graphicFrameMk id="5" creationId="{53A97AB3-CD8D-4E94-B8DA-DAF3B08363AD}"/>
          </ac:graphicFrameMkLst>
        </pc:graphicFrameChg>
      </pc:sldChg>
      <pc:sldChg chg="addSp delSp modSp add ord">
        <pc:chgData name="Law, David" userId="6c3935a2-e9a3-4723-9746-6e9c8747e394" providerId="ADAL" clId="{A6EE0083-CAFC-4AD8-94EC-D293301F5C8F}" dt="2020-11-22T18:49:43.682" v="1441" actId="13926"/>
        <pc:sldMkLst>
          <pc:docMk/>
          <pc:sldMk cId="716073769" sldId="565"/>
        </pc:sldMkLst>
        <pc:spChg chg="del">
          <ac:chgData name="Law, David" userId="6c3935a2-e9a3-4723-9746-6e9c8747e394" providerId="ADAL" clId="{A6EE0083-CAFC-4AD8-94EC-D293301F5C8F}" dt="2020-11-21T22:54:24.425" v="1115"/>
          <ac:spMkLst>
            <pc:docMk/>
            <pc:sldMk cId="716073769" sldId="565"/>
            <ac:spMk id="2" creationId="{F676ED2D-30AD-402D-8CE3-2F04C62D6E08}"/>
          </ac:spMkLst>
        </pc:spChg>
        <pc:spChg chg="add mod">
          <ac:chgData name="Law, David" userId="6c3935a2-e9a3-4723-9746-6e9c8747e394" providerId="ADAL" clId="{A6EE0083-CAFC-4AD8-94EC-D293301F5C8F}" dt="2020-11-21T23:36:52.320" v="1380"/>
          <ac:spMkLst>
            <pc:docMk/>
            <pc:sldMk cId="716073769" sldId="565"/>
            <ac:spMk id="3" creationId="{F48C9BB9-0984-46DF-BE53-6E544DCEA9A8}"/>
          </ac:spMkLst>
        </pc:spChg>
        <pc:spChg chg="add mod">
          <ac:chgData name="Law, David" userId="6c3935a2-e9a3-4723-9746-6e9c8747e394" providerId="ADAL" clId="{A6EE0083-CAFC-4AD8-94EC-D293301F5C8F}" dt="2020-11-22T18:49:43.682" v="1441" actId="13926"/>
          <ac:spMkLst>
            <pc:docMk/>
            <pc:sldMk cId="716073769" sldId="565"/>
            <ac:spMk id="4" creationId="{7B68DFFC-09C0-430E-8D73-46D25BD0617C}"/>
          </ac:spMkLst>
        </pc:spChg>
      </pc:sldChg>
      <pc:sldChg chg="modSp add del">
        <pc:chgData name="Law, David" userId="6c3935a2-e9a3-4723-9746-6e9c8747e394" providerId="ADAL" clId="{A6EE0083-CAFC-4AD8-94EC-D293301F5C8F}" dt="2020-11-22T18:39:46.814" v="1395" actId="2696"/>
        <pc:sldMkLst>
          <pc:docMk/>
          <pc:sldMk cId="3095147666" sldId="566"/>
        </pc:sldMkLst>
        <pc:spChg chg="mod">
          <ac:chgData name="Law, David" userId="6c3935a2-e9a3-4723-9746-6e9c8747e394" providerId="ADAL" clId="{A6EE0083-CAFC-4AD8-94EC-D293301F5C8F}" dt="2020-11-21T23:16:58.826" v="1288" actId="404"/>
          <ac:spMkLst>
            <pc:docMk/>
            <pc:sldMk cId="3095147666" sldId="566"/>
            <ac:spMk id="5" creationId="{CBFA5A22-FE4D-4AC9-BC26-7E1D560968C8}"/>
          </ac:spMkLst>
        </pc:spChg>
        <pc:spChg chg="mod">
          <ac:chgData name="Law, David" userId="6c3935a2-e9a3-4723-9746-6e9c8747e394" providerId="ADAL" clId="{A6EE0083-CAFC-4AD8-94EC-D293301F5C8F}" dt="2020-11-21T23:06:00.444" v="1236" actId="20577"/>
          <ac:spMkLst>
            <pc:docMk/>
            <pc:sldMk cId="3095147666" sldId="566"/>
            <ac:spMk id="6" creationId="{81180C8B-906C-4B28-B5C6-0EF442BA9749}"/>
          </ac:spMkLst>
        </pc:spChg>
      </pc:sldChg>
      <pc:sldMasterChg chg="modSp delSldLayout">
        <pc:chgData name="Law, David" userId="6c3935a2-e9a3-4723-9746-6e9c8747e394" providerId="ADAL" clId="{A6EE0083-CAFC-4AD8-94EC-D293301F5C8F}" dt="2020-11-23T20:48:34.525" v="1561"/>
        <pc:sldMasterMkLst>
          <pc:docMk/>
          <pc:sldMasterMk cId="0" sldId="2147483649"/>
        </pc:sldMasterMkLst>
        <pc:spChg chg="mod">
          <ac:chgData name="Law, David" userId="6c3935a2-e9a3-4723-9746-6e9c8747e394" providerId="ADAL" clId="{A6EE0083-CAFC-4AD8-94EC-D293301F5C8F}" dt="2020-11-23T20:48:34.525" v="1561"/>
          <ac:spMkLst>
            <pc:docMk/>
            <pc:sldMasterMk cId="0" sldId="2147483649"/>
            <ac:spMk id="9" creationId="{00000000-0000-0000-0000-000000000000}"/>
          </ac:spMkLst>
        </pc:spChg>
        <pc:spChg chg="mod">
          <ac:chgData name="Law, David" userId="6c3935a2-e9a3-4723-9746-6e9c8747e394" providerId="ADAL" clId="{A6EE0083-CAFC-4AD8-94EC-D293301F5C8F}" dt="2020-11-23T19:20:56.381" v="1530" actId="20577"/>
          <ac:spMkLst>
            <pc:docMk/>
            <pc:sldMasterMk cId="0" sldId="2147483649"/>
            <ac:spMk id="1032" creationId="{00000000-0000-0000-0000-000000000000}"/>
          </ac:spMkLst>
        </pc:spChg>
        <pc:spChg chg="mod">
          <ac:chgData name="Law, David" userId="6c3935a2-e9a3-4723-9746-6e9c8747e394" providerId="ADAL" clId="{A6EE0083-CAFC-4AD8-94EC-D293301F5C8F}" dt="2020-11-22T18:40:14.740" v="1417" actId="20577"/>
          <ac:spMkLst>
            <pc:docMk/>
            <pc:sldMasterMk cId="0" sldId="2147483649"/>
            <ac:spMk id="1033" creationId="{00000000-0000-0000-0000-000000000000}"/>
          </ac:spMkLst>
        </pc:spChg>
        <pc:sldLayoutChg chg="del">
          <pc:chgData name="Law, David" userId="6c3935a2-e9a3-4723-9746-6e9c8747e394" providerId="ADAL" clId="{A6EE0083-CAFC-4AD8-94EC-D293301F5C8F}" dt="2020-11-21T21:20:56.122" v="1020" actId="2696"/>
          <pc:sldLayoutMkLst>
            <pc:docMk/>
            <pc:sldMasterMk cId="0" sldId="2147483649"/>
            <pc:sldLayoutMk cId="1921246959" sldId="2147484004"/>
          </pc:sldLayoutMkLst>
        </pc:sldLayoutChg>
        <pc:sldLayoutChg chg="del">
          <pc:chgData name="Law, David" userId="6c3935a2-e9a3-4723-9746-6e9c8747e394" providerId="ADAL" clId="{A6EE0083-CAFC-4AD8-94EC-D293301F5C8F}" dt="2020-11-21T19:53:29.718" v="381" actId="2696"/>
          <pc:sldLayoutMkLst>
            <pc:docMk/>
            <pc:sldMasterMk cId="143377107" sldId="2147484004"/>
            <pc:sldLayoutMk cId="3916839378" sldId="2147484006"/>
          </pc:sldLayoutMkLst>
        </pc:sldLayoutChg>
        <pc:sldLayoutChg chg="del">
          <pc:chgData name="Law, David" userId="6c3935a2-e9a3-4723-9746-6e9c8747e394" providerId="ADAL" clId="{A6EE0083-CAFC-4AD8-94EC-D293301F5C8F}" dt="2020-11-21T19:53:28.911" v="380" actId="2696"/>
          <pc:sldLayoutMkLst>
            <pc:docMk/>
            <pc:sldMasterMk cId="143377107" sldId="2147484004"/>
            <pc:sldLayoutMk cId="3813381158" sldId="2147484007"/>
          </pc:sldLayoutMkLst>
        </pc:sldLayoutChg>
        <pc:sldLayoutChg chg="del">
          <pc:chgData name="Law, David" userId="6c3935a2-e9a3-4723-9746-6e9c8747e394" providerId="ADAL" clId="{A6EE0083-CAFC-4AD8-94EC-D293301F5C8F}" dt="2020-11-21T19:53:28.446" v="379" actId="2696"/>
          <pc:sldLayoutMkLst>
            <pc:docMk/>
            <pc:sldMasterMk cId="143377107" sldId="2147484004"/>
            <pc:sldLayoutMk cId="3047801292" sldId="2147484008"/>
          </pc:sldLayoutMkLst>
        </pc:sldLayoutChg>
        <pc:sldLayoutChg chg="del">
          <pc:chgData name="Law, David" userId="6c3935a2-e9a3-4723-9746-6e9c8747e394" providerId="ADAL" clId="{A6EE0083-CAFC-4AD8-94EC-D293301F5C8F}" dt="2020-11-21T19:53:27.887" v="378" actId="2696"/>
          <pc:sldLayoutMkLst>
            <pc:docMk/>
            <pc:sldMasterMk cId="143377107" sldId="2147484004"/>
            <pc:sldLayoutMk cId="411950704" sldId="2147484009"/>
          </pc:sldLayoutMkLst>
        </pc:sldLayoutChg>
      </pc:sldMasterChg>
      <pc:sldMasterChg chg="delSldLayout">
        <pc:chgData name="Law, David" userId="6c3935a2-e9a3-4723-9746-6e9c8747e394" providerId="ADAL" clId="{A6EE0083-CAFC-4AD8-94EC-D293301F5C8F}" dt="2020-11-21T19:52:32.856" v="376" actId="2696"/>
        <pc:sldMasterMkLst>
          <pc:docMk/>
          <pc:sldMasterMk cId="3200522368" sldId="2147484012"/>
        </pc:sldMasterMkLst>
        <pc:sldLayoutChg chg="del">
          <pc:chgData name="Law, David" userId="6c3935a2-e9a3-4723-9746-6e9c8747e394" providerId="ADAL" clId="{A6EE0083-CAFC-4AD8-94EC-D293301F5C8F}" dt="2020-11-21T19:52:32.856" v="376" actId="2696"/>
          <pc:sldLayoutMkLst>
            <pc:docMk/>
            <pc:sldMasterMk cId="3200522368" sldId="2147484012"/>
            <pc:sldLayoutMk cId="2333597438" sldId="2147484013"/>
          </pc:sldLayoutMkLst>
        </pc:sldLayoutChg>
        <pc:sldLayoutChg chg="del">
          <pc:chgData name="Law, David" userId="6c3935a2-e9a3-4723-9746-6e9c8747e394" providerId="ADAL" clId="{A6EE0083-CAFC-4AD8-94EC-D293301F5C8F}" dt="2020-11-21T19:52:31.637" v="375" actId="2696"/>
          <pc:sldLayoutMkLst>
            <pc:docMk/>
            <pc:sldMasterMk cId="3200522368" sldId="2147484012"/>
            <pc:sldLayoutMk cId="2646851132" sldId="2147484014"/>
          </pc:sldLayoutMkLst>
        </pc:sldLayoutChg>
        <pc:sldLayoutChg chg="del">
          <pc:chgData name="Law, David" userId="6c3935a2-e9a3-4723-9746-6e9c8747e394" providerId="ADAL" clId="{A6EE0083-CAFC-4AD8-94EC-D293301F5C8F}" dt="2020-11-21T19:52:28.413" v="374" actId="2696"/>
          <pc:sldLayoutMkLst>
            <pc:docMk/>
            <pc:sldMasterMk cId="3200522368" sldId="2147484012"/>
            <pc:sldLayoutMk cId="723601358" sldId="2147484017"/>
          </pc:sldLayoutMkLst>
        </pc:sldLayoutChg>
        <pc:sldLayoutChg chg="del">
          <pc:chgData name="Law, David" userId="6c3935a2-e9a3-4723-9746-6e9c8747e394" providerId="ADAL" clId="{A6EE0083-CAFC-4AD8-94EC-D293301F5C8F}" dt="2020-11-21T19:52:27.927" v="373" actId="2696"/>
          <pc:sldLayoutMkLst>
            <pc:docMk/>
            <pc:sldMasterMk cId="3200522368" sldId="2147484012"/>
            <pc:sldLayoutMk cId="3625972756" sldId="2147484018"/>
          </pc:sldLayoutMkLst>
        </pc:sldLayoutChg>
        <pc:sldLayoutChg chg="del">
          <pc:chgData name="Law, David" userId="6c3935a2-e9a3-4723-9746-6e9c8747e394" providerId="ADAL" clId="{A6EE0083-CAFC-4AD8-94EC-D293301F5C8F}" dt="2020-11-21T19:52:26.870" v="372" actId="2696"/>
          <pc:sldLayoutMkLst>
            <pc:docMk/>
            <pc:sldMasterMk cId="3200522368" sldId="2147484012"/>
            <pc:sldLayoutMk cId="675101652" sldId="2147484019"/>
          </pc:sldLayoutMkLst>
        </pc:sldLayoutChg>
      </pc:sldMasterChg>
    </pc:docChg>
  </pc:docChgLst>
  <pc:docChgLst>
    <pc:chgData name="Law, David" userId="6c3935a2-e9a3-4723-9746-6e9c8747e394" providerId="ADAL" clId="{A7F53C49-663A-4CFF-8143-BB6AD33961F2}"/>
    <pc:docChg chg="undo redo custSel addSld delSld modSld modMainMaster">
      <pc:chgData name="Law, David" userId="6c3935a2-e9a3-4723-9746-6e9c8747e394" providerId="ADAL" clId="{A7F53C49-663A-4CFF-8143-BB6AD33961F2}" dt="2021-11-18T21:37:54.106" v="1388" actId="6549"/>
      <pc:docMkLst>
        <pc:docMk/>
      </pc:docMkLst>
      <pc:sldChg chg="modSp mod">
        <pc:chgData name="Law, David" userId="6c3935a2-e9a3-4723-9746-6e9c8747e394" providerId="ADAL" clId="{A7F53C49-663A-4CFF-8143-BB6AD33961F2}" dt="2021-11-13T17:45:35.819" v="997" actId="20577"/>
        <pc:sldMkLst>
          <pc:docMk/>
          <pc:sldMk cId="3601276147" sldId="532"/>
        </pc:sldMkLst>
        <pc:graphicFrameChg chg="mod modGraphic">
          <ac:chgData name="Law, David" userId="6c3935a2-e9a3-4723-9746-6e9c8747e394" providerId="ADAL" clId="{A7F53C49-663A-4CFF-8143-BB6AD33961F2}" dt="2021-11-13T17:45:35.819" v="997" actId="20577"/>
          <ac:graphicFrameMkLst>
            <pc:docMk/>
            <pc:sldMk cId="3601276147" sldId="532"/>
            <ac:graphicFrameMk id="9" creationId="{A236009F-DACF-408F-81C3-781DCE15DE68}"/>
          </ac:graphicFrameMkLst>
        </pc:graphicFrameChg>
      </pc:sldChg>
      <pc:sldChg chg="modSp mod">
        <pc:chgData name="Law, David" userId="6c3935a2-e9a3-4723-9746-6e9c8747e394" providerId="ADAL" clId="{A7F53C49-663A-4CFF-8143-BB6AD33961F2}" dt="2021-11-17T16:05:51.119" v="1254" actId="20577"/>
        <pc:sldMkLst>
          <pc:docMk/>
          <pc:sldMk cId="731885077" sldId="543"/>
        </pc:sldMkLst>
        <pc:spChg chg="mod">
          <ac:chgData name="Law, David" userId="6c3935a2-e9a3-4723-9746-6e9c8747e394" providerId="ADAL" clId="{A7F53C49-663A-4CFF-8143-BB6AD33961F2}" dt="2021-11-17T16:05:51.119" v="1254" actId="20577"/>
          <ac:spMkLst>
            <pc:docMk/>
            <pc:sldMk cId="731885077" sldId="543"/>
            <ac:spMk id="2" creationId="{00000000-0000-0000-0000-000000000000}"/>
          </ac:spMkLst>
        </pc:spChg>
      </pc:sldChg>
      <pc:sldChg chg="modSp mod">
        <pc:chgData name="Law, David" userId="6c3935a2-e9a3-4723-9746-6e9c8747e394" providerId="ADAL" clId="{A7F53C49-663A-4CFF-8143-BB6AD33961F2}" dt="2021-11-13T17:40:23.150" v="991" actId="5793"/>
        <pc:sldMkLst>
          <pc:docMk/>
          <pc:sldMk cId="4090309661" sldId="547"/>
        </pc:sldMkLst>
        <pc:spChg chg="mod">
          <ac:chgData name="Law, David" userId="6c3935a2-e9a3-4723-9746-6e9c8747e394" providerId="ADAL" clId="{A7F53C49-663A-4CFF-8143-BB6AD33961F2}" dt="2021-11-13T17:40:23.150" v="991" actId="5793"/>
          <ac:spMkLst>
            <pc:docMk/>
            <pc:sldMk cId="4090309661" sldId="547"/>
            <ac:spMk id="7" creationId="{566F2B85-2070-4BC7-B84E-95B21CB106F6}"/>
          </ac:spMkLst>
        </pc:spChg>
      </pc:sldChg>
      <pc:sldChg chg="del">
        <pc:chgData name="Law, David" userId="6c3935a2-e9a3-4723-9746-6e9c8747e394" providerId="ADAL" clId="{A7F53C49-663A-4CFF-8143-BB6AD33961F2}" dt="2021-11-13T15:12:55.803" v="732" actId="47"/>
        <pc:sldMkLst>
          <pc:docMk/>
          <pc:sldMk cId="2188337365" sldId="579"/>
        </pc:sldMkLst>
      </pc:sldChg>
      <pc:sldChg chg="del">
        <pc:chgData name="Law, David" userId="6c3935a2-e9a3-4723-9746-6e9c8747e394" providerId="ADAL" clId="{A7F53C49-663A-4CFF-8143-BB6AD33961F2}" dt="2021-11-13T15:12:56.324" v="733" actId="47"/>
        <pc:sldMkLst>
          <pc:docMk/>
          <pc:sldMk cId="1675167507" sldId="580"/>
        </pc:sldMkLst>
      </pc:sldChg>
      <pc:sldChg chg="modSp del mod">
        <pc:chgData name="Law, David" userId="6c3935a2-e9a3-4723-9746-6e9c8747e394" providerId="ADAL" clId="{A7F53C49-663A-4CFF-8143-BB6AD33961F2}" dt="2021-11-17T16:53:20.232" v="1286" actId="2696"/>
        <pc:sldMkLst>
          <pc:docMk/>
          <pc:sldMk cId="455191571" sldId="591"/>
        </pc:sldMkLst>
        <pc:spChg chg="mod">
          <ac:chgData name="Law, David" userId="6c3935a2-e9a3-4723-9746-6e9c8747e394" providerId="ADAL" clId="{A7F53C49-663A-4CFF-8143-BB6AD33961F2}" dt="2021-11-17T16:52:49.620" v="1278" actId="6549"/>
          <ac:spMkLst>
            <pc:docMk/>
            <pc:sldMk cId="455191571" sldId="591"/>
            <ac:spMk id="2" creationId="{39DE629D-8160-4460-9F87-9722E2B5EB25}"/>
          </ac:spMkLst>
        </pc:spChg>
      </pc:sldChg>
      <pc:sldChg chg="add">
        <pc:chgData name="Law, David" userId="6c3935a2-e9a3-4723-9746-6e9c8747e394" providerId="ADAL" clId="{A7F53C49-663A-4CFF-8143-BB6AD33961F2}" dt="2021-11-17T16:53:24.353" v="1287"/>
        <pc:sldMkLst>
          <pc:docMk/>
          <pc:sldMk cId="3049123346" sldId="591"/>
        </pc:sldMkLst>
      </pc:sldChg>
      <pc:sldChg chg="del">
        <pc:chgData name="Law, David" userId="6c3935a2-e9a3-4723-9746-6e9c8747e394" providerId="ADAL" clId="{A7F53C49-663A-4CFF-8143-BB6AD33961F2}" dt="2021-11-17T16:53:20.232" v="1286" actId="2696"/>
        <pc:sldMkLst>
          <pc:docMk/>
          <pc:sldMk cId="3015495266" sldId="592"/>
        </pc:sldMkLst>
      </pc:sldChg>
      <pc:sldChg chg="modSp add mod">
        <pc:chgData name="Law, David" userId="6c3935a2-e9a3-4723-9746-6e9c8747e394" providerId="ADAL" clId="{A7F53C49-663A-4CFF-8143-BB6AD33961F2}" dt="2021-11-18T19:01:50.718" v="1373" actId="20577"/>
        <pc:sldMkLst>
          <pc:docMk/>
          <pc:sldMk cId="3216561106" sldId="592"/>
        </pc:sldMkLst>
        <pc:spChg chg="mod">
          <ac:chgData name="Law, David" userId="6c3935a2-e9a3-4723-9746-6e9c8747e394" providerId="ADAL" clId="{A7F53C49-663A-4CFF-8143-BB6AD33961F2}" dt="2021-11-18T19:01:50.718" v="1373" actId="20577"/>
          <ac:spMkLst>
            <pc:docMk/>
            <pc:sldMk cId="3216561106" sldId="592"/>
            <ac:spMk id="5" creationId="{CBFA5A22-FE4D-4AC9-BC26-7E1D560968C8}"/>
          </ac:spMkLst>
        </pc:spChg>
      </pc:sldChg>
      <pc:sldChg chg="modSp del mod">
        <pc:chgData name="Law, David" userId="6c3935a2-e9a3-4723-9746-6e9c8747e394" providerId="ADAL" clId="{A7F53C49-663A-4CFF-8143-BB6AD33961F2}" dt="2021-11-17T16:53:50.950" v="1296" actId="2696"/>
        <pc:sldMkLst>
          <pc:docMk/>
          <pc:sldMk cId="1813749600" sldId="593"/>
        </pc:sldMkLst>
        <pc:spChg chg="mod">
          <ac:chgData name="Law, David" userId="6c3935a2-e9a3-4723-9746-6e9c8747e394" providerId="ADAL" clId="{A7F53C49-663A-4CFF-8143-BB6AD33961F2}" dt="2021-11-17T16:53:44.697" v="1295" actId="20577"/>
          <ac:spMkLst>
            <pc:docMk/>
            <pc:sldMk cId="1813749600" sldId="593"/>
            <ac:spMk id="2" creationId="{F56F664E-1598-4EF3-8E33-61AF3F94A097}"/>
          </ac:spMkLst>
        </pc:spChg>
      </pc:sldChg>
      <pc:sldChg chg="add">
        <pc:chgData name="Law, David" userId="6c3935a2-e9a3-4723-9746-6e9c8747e394" providerId="ADAL" clId="{A7F53C49-663A-4CFF-8143-BB6AD33961F2}" dt="2021-11-17T16:53:53.723" v="1297"/>
        <pc:sldMkLst>
          <pc:docMk/>
          <pc:sldMk cId="2799301156" sldId="593"/>
        </pc:sldMkLst>
      </pc:sldChg>
      <pc:sldChg chg="del">
        <pc:chgData name="Law, David" userId="6c3935a2-e9a3-4723-9746-6e9c8747e394" providerId="ADAL" clId="{A7F53C49-663A-4CFF-8143-BB6AD33961F2}" dt="2021-11-17T16:53:50.950" v="1296" actId="2696"/>
        <pc:sldMkLst>
          <pc:docMk/>
          <pc:sldMk cId="453493831" sldId="594"/>
        </pc:sldMkLst>
      </pc:sldChg>
      <pc:sldChg chg="modSp add mod">
        <pc:chgData name="Law, David" userId="6c3935a2-e9a3-4723-9746-6e9c8747e394" providerId="ADAL" clId="{A7F53C49-663A-4CFF-8143-BB6AD33961F2}" dt="2021-11-18T18:55:32.167" v="1350" actId="20577"/>
        <pc:sldMkLst>
          <pc:docMk/>
          <pc:sldMk cId="1365331535" sldId="594"/>
        </pc:sldMkLst>
        <pc:spChg chg="mod">
          <ac:chgData name="Law, David" userId="6c3935a2-e9a3-4723-9746-6e9c8747e394" providerId="ADAL" clId="{A7F53C49-663A-4CFF-8143-BB6AD33961F2}" dt="2021-11-18T18:55:32.167" v="1350" actId="20577"/>
          <ac:spMkLst>
            <pc:docMk/>
            <pc:sldMk cId="1365331535" sldId="594"/>
            <ac:spMk id="4" creationId="{49F65C0E-1EE6-41E7-923E-28C46372B9EB}"/>
          </ac:spMkLst>
        </pc:spChg>
      </pc:sldChg>
      <pc:sldChg chg="del">
        <pc:chgData name="Law, David" userId="6c3935a2-e9a3-4723-9746-6e9c8747e394" providerId="ADAL" clId="{A7F53C49-663A-4CFF-8143-BB6AD33961F2}" dt="2021-11-13T15:12:55.389" v="731" actId="47"/>
        <pc:sldMkLst>
          <pc:docMk/>
          <pc:sldMk cId="3087292625" sldId="598"/>
        </pc:sldMkLst>
      </pc:sldChg>
      <pc:sldChg chg="modSp mod">
        <pc:chgData name="Law, David" userId="6c3935a2-e9a3-4723-9746-6e9c8747e394" providerId="ADAL" clId="{A7F53C49-663A-4CFF-8143-BB6AD33961F2}" dt="2021-11-18T18:54:10.487" v="1315" actId="20577"/>
        <pc:sldMkLst>
          <pc:docMk/>
          <pc:sldMk cId="973096389" sldId="599"/>
        </pc:sldMkLst>
        <pc:spChg chg="mod">
          <ac:chgData name="Law, David" userId="6c3935a2-e9a3-4723-9746-6e9c8747e394" providerId="ADAL" clId="{A7F53C49-663A-4CFF-8143-BB6AD33961F2}" dt="2021-11-18T18:54:10.487" v="1315" actId="20577"/>
          <ac:spMkLst>
            <pc:docMk/>
            <pc:sldMk cId="973096389" sldId="599"/>
            <ac:spMk id="3" creationId="{2D03344C-256D-4017-AA55-31268E267A22}"/>
          </ac:spMkLst>
        </pc:spChg>
      </pc:sldChg>
      <pc:sldChg chg="add">
        <pc:chgData name="Law, David" userId="6c3935a2-e9a3-4723-9746-6e9c8747e394" providerId="ADAL" clId="{A7F53C49-663A-4CFF-8143-BB6AD33961F2}" dt="2021-11-17T16:53:24.353" v="1287"/>
        <pc:sldMkLst>
          <pc:docMk/>
          <pc:sldMk cId="472167021" sldId="600"/>
        </pc:sldMkLst>
      </pc:sldChg>
      <pc:sldChg chg="modSp del mod">
        <pc:chgData name="Law, David" userId="6c3935a2-e9a3-4723-9746-6e9c8747e394" providerId="ADAL" clId="{A7F53C49-663A-4CFF-8143-BB6AD33961F2}" dt="2021-11-17T16:53:20.232" v="1286" actId="2696"/>
        <pc:sldMkLst>
          <pc:docMk/>
          <pc:sldMk cId="1329124882" sldId="600"/>
        </pc:sldMkLst>
        <pc:spChg chg="mod">
          <ac:chgData name="Law, David" userId="6c3935a2-e9a3-4723-9746-6e9c8747e394" providerId="ADAL" clId="{A7F53C49-663A-4CFF-8143-BB6AD33961F2}" dt="2021-11-17T16:53:05.877" v="1285" actId="20577"/>
          <ac:spMkLst>
            <pc:docMk/>
            <pc:sldMk cId="1329124882" sldId="600"/>
            <ac:spMk id="2" creationId="{39DE629D-8160-4460-9F87-9722E2B5EB25}"/>
          </ac:spMkLst>
        </pc:spChg>
      </pc:sldChg>
      <pc:sldChg chg="del">
        <pc:chgData name="Law, David" userId="6c3935a2-e9a3-4723-9746-6e9c8747e394" providerId="ADAL" clId="{A7F53C49-663A-4CFF-8143-BB6AD33961F2}" dt="2021-11-17T16:53:20.232" v="1286" actId="2696"/>
        <pc:sldMkLst>
          <pc:docMk/>
          <pc:sldMk cId="906570894" sldId="601"/>
        </pc:sldMkLst>
      </pc:sldChg>
      <pc:sldChg chg="modSp add mod">
        <pc:chgData name="Law, David" userId="6c3935a2-e9a3-4723-9746-6e9c8747e394" providerId="ADAL" clId="{A7F53C49-663A-4CFF-8143-BB6AD33961F2}" dt="2021-11-18T19:02:10.280" v="1386" actId="20577"/>
        <pc:sldMkLst>
          <pc:docMk/>
          <pc:sldMk cId="2071856200" sldId="601"/>
        </pc:sldMkLst>
        <pc:spChg chg="mod">
          <ac:chgData name="Law, David" userId="6c3935a2-e9a3-4723-9746-6e9c8747e394" providerId="ADAL" clId="{A7F53C49-663A-4CFF-8143-BB6AD33961F2}" dt="2021-11-18T19:02:10.280" v="1386" actId="20577"/>
          <ac:spMkLst>
            <pc:docMk/>
            <pc:sldMk cId="2071856200" sldId="601"/>
            <ac:spMk id="5" creationId="{CBFA5A22-FE4D-4AC9-BC26-7E1D560968C8}"/>
          </ac:spMkLst>
        </pc:spChg>
      </pc:sldChg>
      <pc:sldChg chg="modSp mod">
        <pc:chgData name="Law, David" userId="6c3935a2-e9a3-4723-9746-6e9c8747e394" providerId="ADAL" clId="{A7F53C49-663A-4CFF-8143-BB6AD33961F2}" dt="2021-11-15T11:11:15.789" v="1003" actId="20577"/>
        <pc:sldMkLst>
          <pc:docMk/>
          <pc:sldMk cId="2380330307" sldId="602"/>
        </pc:sldMkLst>
        <pc:spChg chg="mod">
          <ac:chgData name="Law, David" userId="6c3935a2-e9a3-4723-9746-6e9c8747e394" providerId="ADAL" clId="{A7F53C49-663A-4CFF-8143-BB6AD33961F2}" dt="2021-11-13T12:33:10.061" v="244"/>
          <ac:spMkLst>
            <pc:docMk/>
            <pc:sldMk cId="2380330307" sldId="602"/>
            <ac:spMk id="2" creationId="{B1C5C3EC-A440-47C2-91D6-500A5BDFB49E}"/>
          </ac:spMkLst>
        </pc:spChg>
        <pc:spChg chg="mod">
          <ac:chgData name="Law, David" userId="6c3935a2-e9a3-4723-9746-6e9c8747e394" providerId="ADAL" clId="{A7F53C49-663A-4CFF-8143-BB6AD33961F2}" dt="2021-11-15T11:11:15.789" v="1003" actId="20577"/>
          <ac:spMkLst>
            <pc:docMk/>
            <pc:sldMk cId="2380330307" sldId="602"/>
            <ac:spMk id="3" creationId="{57A03CB7-DE03-4357-86E5-F93E6FEC6358}"/>
          </ac:spMkLst>
        </pc:spChg>
      </pc:sldChg>
      <pc:sldChg chg="modSp mod">
        <pc:chgData name="Law, David" userId="6c3935a2-e9a3-4723-9746-6e9c8747e394" providerId="ADAL" clId="{A7F53C49-663A-4CFF-8143-BB6AD33961F2}" dt="2021-11-17T16:06:08.260" v="1261" actId="20577"/>
        <pc:sldMkLst>
          <pc:docMk/>
          <pc:sldMk cId="3919613913" sldId="604"/>
        </pc:sldMkLst>
        <pc:spChg chg="mod">
          <ac:chgData name="Law, David" userId="6c3935a2-e9a3-4723-9746-6e9c8747e394" providerId="ADAL" clId="{A7F53C49-663A-4CFF-8143-BB6AD33961F2}" dt="2021-11-17T16:06:08.260" v="1261" actId="20577"/>
          <ac:spMkLst>
            <pc:docMk/>
            <pc:sldMk cId="3919613913" sldId="604"/>
            <ac:spMk id="2" creationId="{00000000-0000-0000-0000-000000000000}"/>
          </ac:spMkLst>
        </pc:spChg>
      </pc:sldChg>
      <pc:sldChg chg="modSp mod">
        <pc:chgData name="Law, David" userId="6c3935a2-e9a3-4723-9746-6e9c8747e394" providerId="ADAL" clId="{A7F53C49-663A-4CFF-8143-BB6AD33961F2}" dt="2021-11-16T22:01:09.663" v="1183" actId="20577"/>
        <pc:sldMkLst>
          <pc:docMk/>
          <pc:sldMk cId="4242175478" sldId="605"/>
        </pc:sldMkLst>
        <pc:graphicFrameChg chg="mod modGraphic">
          <ac:chgData name="Law, David" userId="6c3935a2-e9a3-4723-9746-6e9c8747e394" providerId="ADAL" clId="{A7F53C49-663A-4CFF-8143-BB6AD33961F2}" dt="2021-11-16T22:01:09.663" v="1183" actId="20577"/>
          <ac:graphicFrameMkLst>
            <pc:docMk/>
            <pc:sldMk cId="4242175478" sldId="605"/>
            <ac:graphicFrameMk id="9" creationId="{A236009F-DACF-408F-81C3-781DCE15DE68}"/>
          </ac:graphicFrameMkLst>
        </pc:graphicFrameChg>
      </pc:sldChg>
      <pc:sldChg chg="addSp delSp modSp new mod chgLayout">
        <pc:chgData name="Law, David" userId="6c3935a2-e9a3-4723-9746-6e9c8747e394" providerId="ADAL" clId="{A7F53C49-663A-4CFF-8143-BB6AD33961F2}" dt="2021-11-17T09:51:25.880" v="1207" actId="404"/>
        <pc:sldMkLst>
          <pc:docMk/>
          <pc:sldMk cId="2417624699" sldId="606"/>
        </pc:sldMkLst>
        <pc:spChg chg="mod ord">
          <ac:chgData name="Law, David" userId="6c3935a2-e9a3-4723-9746-6e9c8747e394" providerId="ADAL" clId="{A7F53C49-663A-4CFF-8143-BB6AD33961F2}" dt="2021-11-17T09:51:09.887" v="1205" actId="6264"/>
          <ac:spMkLst>
            <pc:docMk/>
            <pc:sldMk cId="2417624699" sldId="606"/>
            <ac:spMk id="2" creationId="{C77DAB4E-0DB0-4D2B-96BF-A3F6A5260C82}"/>
          </ac:spMkLst>
        </pc:spChg>
        <pc:spChg chg="mod ord">
          <ac:chgData name="Law, David" userId="6c3935a2-e9a3-4723-9746-6e9c8747e394" providerId="ADAL" clId="{A7F53C49-663A-4CFF-8143-BB6AD33961F2}" dt="2021-11-17T09:51:25.880" v="1207" actId="404"/>
          <ac:spMkLst>
            <pc:docMk/>
            <pc:sldMk cId="2417624699" sldId="606"/>
            <ac:spMk id="3" creationId="{EB14F42D-B3DA-4BF7-83A5-3BE14AECD478}"/>
          </ac:spMkLst>
        </pc:spChg>
        <pc:spChg chg="add mod">
          <ac:chgData name="Law, David" userId="6c3935a2-e9a3-4723-9746-6e9c8747e394" providerId="ADAL" clId="{A7F53C49-663A-4CFF-8143-BB6AD33961F2}" dt="2021-11-17T09:50:24.003" v="1193" actId="1036"/>
          <ac:spMkLst>
            <pc:docMk/>
            <pc:sldMk cId="2417624699" sldId="606"/>
            <ac:spMk id="4" creationId="{80C59E60-5882-4CEC-8D95-73420F3C281D}"/>
          </ac:spMkLst>
        </pc:spChg>
        <pc:spChg chg="add del mod">
          <ac:chgData name="Law, David" userId="6c3935a2-e9a3-4723-9746-6e9c8747e394" providerId="ADAL" clId="{A7F53C49-663A-4CFF-8143-BB6AD33961F2}" dt="2021-11-16T21:56:48.076" v="1139" actId="6264"/>
          <ac:spMkLst>
            <pc:docMk/>
            <pc:sldMk cId="2417624699" sldId="606"/>
            <ac:spMk id="5" creationId="{74419BDD-52EB-4BC2-8D38-E4A46862C17C}"/>
          </ac:spMkLst>
        </pc:spChg>
        <pc:spChg chg="add del mod">
          <ac:chgData name="Law, David" userId="6c3935a2-e9a3-4723-9746-6e9c8747e394" providerId="ADAL" clId="{A7F53C49-663A-4CFF-8143-BB6AD33961F2}" dt="2021-11-17T09:51:09.887" v="1205" actId="6264"/>
          <ac:spMkLst>
            <pc:docMk/>
            <pc:sldMk cId="2417624699" sldId="606"/>
            <ac:spMk id="5" creationId="{F33BCBD5-74B6-4272-A1EC-30EBDBEE6CB0}"/>
          </ac:spMkLst>
        </pc:spChg>
        <pc:spChg chg="add del mod">
          <ac:chgData name="Law, David" userId="6c3935a2-e9a3-4723-9746-6e9c8747e394" providerId="ADAL" clId="{A7F53C49-663A-4CFF-8143-BB6AD33961F2}" dt="2021-11-16T21:56:48.076" v="1139" actId="6264"/>
          <ac:spMkLst>
            <pc:docMk/>
            <pc:sldMk cId="2417624699" sldId="606"/>
            <ac:spMk id="6" creationId="{AC1AFBBF-3D5E-469C-8A9E-83D82FC515AA}"/>
          </ac:spMkLst>
        </pc:spChg>
        <pc:spChg chg="add del mod">
          <ac:chgData name="Law, David" userId="6c3935a2-e9a3-4723-9746-6e9c8747e394" providerId="ADAL" clId="{A7F53C49-663A-4CFF-8143-BB6AD33961F2}" dt="2021-11-17T09:51:09.887" v="1205" actId="6264"/>
          <ac:spMkLst>
            <pc:docMk/>
            <pc:sldMk cId="2417624699" sldId="606"/>
            <ac:spMk id="6" creationId="{E7E49881-ECD3-4394-A915-BDD5222E2EB7}"/>
          </ac:spMkLst>
        </pc:spChg>
      </pc:sldChg>
      <pc:sldChg chg="modSp add del mod">
        <pc:chgData name="Law, David" userId="6c3935a2-e9a3-4723-9746-6e9c8747e394" providerId="ADAL" clId="{A7F53C49-663A-4CFF-8143-BB6AD33961F2}" dt="2021-11-13T17:40:25.893" v="992" actId="47"/>
        <pc:sldMkLst>
          <pc:docMk/>
          <pc:sldMk cId="3393607003" sldId="607"/>
        </pc:sldMkLst>
        <pc:spChg chg="mod">
          <ac:chgData name="Law, David" userId="6c3935a2-e9a3-4723-9746-6e9c8747e394" providerId="ADAL" clId="{A7F53C49-663A-4CFF-8143-BB6AD33961F2}" dt="2021-11-13T12:28:24.344" v="241" actId="6549"/>
          <ac:spMkLst>
            <pc:docMk/>
            <pc:sldMk cId="3393607003" sldId="607"/>
            <ac:spMk id="7" creationId="{566F2B85-2070-4BC7-B84E-95B21CB106F6}"/>
          </ac:spMkLst>
        </pc:spChg>
      </pc:sldChg>
      <pc:sldChg chg="modSp new mod">
        <pc:chgData name="Law, David" userId="6c3935a2-e9a3-4723-9746-6e9c8747e394" providerId="ADAL" clId="{A7F53C49-663A-4CFF-8143-BB6AD33961F2}" dt="2021-11-18T18:55:01.527" v="1336" actId="20577"/>
        <pc:sldMkLst>
          <pc:docMk/>
          <pc:sldMk cId="288069934" sldId="608"/>
        </pc:sldMkLst>
        <pc:spChg chg="mod">
          <ac:chgData name="Law, David" userId="6c3935a2-e9a3-4723-9746-6e9c8747e394" providerId="ADAL" clId="{A7F53C49-663A-4CFF-8143-BB6AD33961F2}" dt="2021-11-13T13:01:07.924" v="499"/>
          <ac:spMkLst>
            <pc:docMk/>
            <pc:sldMk cId="288069934" sldId="608"/>
            <ac:spMk id="2" creationId="{EF5E3DA6-8E80-46E6-93DD-EA5783D08572}"/>
          </ac:spMkLst>
        </pc:spChg>
        <pc:spChg chg="mod">
          <ac:chgData name="Law, David" userId="6c3935a2-e9a3-4723-9746-6e9c8747e394" providerId="ADAL" clId="{A7F53C49-663A-4CFF-8143-BB6AD33961F2}" dt="2021-11-18T18:55:01.527" v="1336" actId="20577"/>
          <ac:spMkLst>
            <pc:docMk/>
            <pc:sldMk cId="288069934" sldId="608"/>
            <ac:spMk id="3" creationId="{F4E6C1DD-584C-4D8D-8487-6734C1A505BA}"/>
          </ac:spMkLst>
        </pc:spChg>
      </pc:sldChg>
      <pc:sldChg chg="new del">
        <pc:chgData name="Law, David" userId="6c3935a2-e9a3-4723-9746-6e9c8747e394" providerId="ADAL" clId="{A7F53C49-663A-4CFF-8143-BB6AD33961F2}" dt="2021-11-13T15:12:54.767" v="730" actId="47"/>
        <pc:sldMkLst>
          <pc:docMk/>
          <pc:sldMk cId="4127202449" sldId="609"/>
        </pc:sldMkLst>
      </pc:sldChg>
      <pc:sldChg chg="add del">
        <pc:chgData name="Law, David" userId="6c3935a2-e9a3-4723-9746-6e9c8747e394" providerId="ADAL" clId="{A7F53C49-663A-4CFF-8143-BB6AD33961F2}" dt="2021-11-13T13:03:57.383" v="510"/>
        <pc:sldMkLst>
          <pc:docMk/>
          <pc:sldMk cId="2115516444" sldId="610"/>
        </pc:sldMkLst>
      </pc:sldChg>
      <pc:sldChg chg="modSp add del mod modShow">
        <pc:chgData name="Law, David" userId="6c3935a2-e9a3-4723-9746-6e9c8747e394" providerId="ADAL" clId="{A7F53C49-663A-4CFF-8143-BB6AD33961F2}" dt="2021-11-16T21:53:16.859" v="1133" actId="47"/>
        <pc:sldMkLst>
          <pc:docMk/>
          <pc:sldMk cId="3091648220" sldId="610"/>
        </pc:sldMkLst>
        <pc:spChg chg="mod">
          <ac:chgData name="Law, David" userId="6c3935a2-e9a3-4723-9746-6e9c8747e394" providerId="ADAL" clId="{A7F53C49-663A-4CFF-8143-BB6AD33961F2}" dt="2021-11-13T13:09:52.407" v="516"/>
          <ac:spMkLst>
            <pc:docMk/>
            <pc:sldMk cId="3091648220" sldId="610"/>
            <ac:spMk id="2" creationId="{00000000-0000-0000-0000-000000000000}"/>
          </ac:spMkLst>
        </pc:spChg>
      </pc:sldChg>
      <pc:sldChg chg="addSp delSp modSp add del mod modShow">
        <pc:chgData name="Law, David" userId="6c3935a2-e9a3-4723-9746-6e9c8747e394" providerId="ADAL" clId="{A7F53C49-663A-4CFF-8143-BB6AD33961F2}" dt="2021-11-16T21:53:17.144" v="1134" actId="47"/>
        <pc:sldMkLst>
          <pc:docMk/>
          <pc:sldMk cId="1336267568" sldId="611"/>
        </pc:sldMkLst>
        <pc:spChg chg="del">
          <ac:chgData name="Law, David" userId="6c3935a2-e9a3-4723-9746-6e9c8747e394" providerId="ADAL" clId="{A7F53C49-663A-4CFF-8143-BB6AD33961F2}" dt="2021-11-13T13:12:48.907" v="555" actId="478"/>
          <ac:spMkLst>
            <pc:docMk/>
            <pc:sldMk cId="1336267568" sldId="611"/>
            <ac:spMk id="2" creationId="{B4537B1B-C98C-47AC-8B7F-32D6C39DA98E}"/>
          </ac:spMkLst>
        </pc:spChg>
        <pc:spChg chg="mod">
          <ac:chgData name="Law, David" userId="6c3935a2-e9a3-4723-9746-6e9c8747e394" providerId="ADAL" clId="{A7F53C49-663A-4CFF-8143-BB6AD33961F2}" dt="2021-11-13T13:10:15.184" v="518"/>
          <ac:spMkLst>
            <pc:docMk/>
            <pc:sldMk cId="1336267568" sldId="611"/>
            <ac:spMk id="3" creationId="{00000000-0000-0000-0000-000000000000}"/>
          </ac:spMkLst>
        </pc:spChg>
        <pc:spChg chg="mod">
          <ac:chgData name="Law, David" userId="6c3935a2-e9a3-4723-9746-6e9c8747e394" providerId="ADAL" clId="{A7F53C49-663A-4CFF-8143-BB6AD33961F2}" dt="2021-11-13T13:11:19.815" v="552" actId="20577"/>
          <ac:spMkLst>
            <pc:docMk/>
            <pc:sldMk cId="1336267568" sldId="611"/>
            <ac:spMk id="5" creationId="{00000000-0000-0000-0000-000000000000}"/>
          </ac:spMkLst>
        </pc:spChg>
        <pc:spChg chg="add mod">
          <ac:chgData name="Law, David" userId="6c3935a2-e9a3-4723-9746-6e9c8747e394" providerId="ADAL" clId="{A7F53C49-663A-4CFF-8143-BB6AD33961F2}" dt="2021-11-13T13:28:31.936" v="657" actId="20577"/>
          <ac:spMkLst>
            <pc:docMk/>
            <pc:sldMk cId="1336267568" sldId="611"/>
            <ac:spMk id="7" creationId="{B34577F0-5E29-4F77-B8B9-C9DF78256E3E}"/>
          </ac:spMkLst>
        </pc:spChg>
        <pc:graphicFrameChg chg="add mod modGraphic">
          <ac:chgData name="Law, David" userId="6c3935a2-e9a3-4723-9746-6e9c8747e394" providerId="ADAL" clId="{A7F53C49-663A-4CFF-8143-BB6AD33961F2}" dt="2021-11-13T13:38:35.729" v="729" actId="13926"/>
          <ac:graphicFrameMkLst>
            <pc:docMk/>
            <pc:sldMk cId="1336267568" sldId="611"/>
            <ac:graphicFrameMk id="6" creationId="{C9A76588-C1A5-41CD-BCBA-2A2B6BA96122}"/>
          </ac:graphicFrameMkLst>
        </pc:graphicFrameChg>
        <pc:graphicFrameChg chg="del">
          <ac:chgData name="Law, David" userId="6c3935a2-e9a3-4723-9746-6e9c8747e394" providerId="ADAL" clId="{A7F53C49-663A-4CFF-8143-BB6AD33961F2}" dt="2021-11-13T13:10:20.418" v="519" actId="478"/>
          <ac:graphicFrameMkLst>
            <pc:docMk/>
            <pc:sldMk cId="1336267568" sldId="611"/>
            <ac:graphicFrameMk id="9" creationId="{A236009F-DACF-408F-81C3-781DCE15DE68}"/>
          </ac:graphicFrameMkLst>
        </pc:graphicFrameChg>
      </pc:sldChg>
      <pc:sldChg chg="modSp add mod">
        <pc:chgData name="Law, David" userId="6c3935a2-e9a3-4723-9746-6e9c8747e394" providerId="ADAL" clId="{A7F53C49-663A-4CFF-8143-BB6AD33961F2}" dt="2021-11-18T21:37:54.106" v="1388" actId="6549"/>
        <pc:sldMkLst>
          <pc:docMk/>
          <pc:sldMk cId="3856630606" sldId="612"/>
        </pc:sldMkLst>
        <pc:spChg chg="mod">
          <ac:chgData name="Law, David" userId="6c3935a2-e9a3-4723-9746-6e9c8747e394" providerId="ADAL" clId="{A7F53C49-663A-4CFF-8143-BB6AD33961F2}" dt="2021-11-18T21:37:54.106" v="1388" actId="6549"/>
          <ac:spMkLst>
            <pc:docMk/>
            <pc:sldMk cId="3856630606" sldId="612"/>
            <ac:spMk id="2" creationId="{00000000-0000-0000-0000-000000000000}"/>
          </ac:spMkLst>
        </pc:spChg>
      </pc:sldChg>
      <pc:sldChg chg="delSp modSp add mod">
        <pc:chgData name="Law, David" userId="6c3935a2-e9a3-4723-9746-6e9c8747e394" providerId="ADAL" clId="{A7F53C49-663A-4CFF-8143-BB6AD33961F2}" dt="2021-11-17T10:40:13.147" v="1230" actId="6549"/>
        <pc:sldMkLst>
          <pc:docMk/>
          <pc:sldMk cId="1820050471" sldId="613"/>
        </pc:sldMkLst>
        <pc:spChg chg="del">
          <ac:chgData name="Law, David" userId="6c3935a2-e9a3-4723-9746-6e9c8747e394" providerId="ADAL" clId="{A7F53C49-663A-4CFF-8143-BB6AD33961F2}" dt="2021-11-13T16:06:19.574" v="801" actId="478"/>
          <ac:spMkLst>
            <pc:docMk/>
            <pc:sldMk cId="1820050471" sldId="613"/>
            <ac:spMk id="2" creationId="{B4537B1B-C98C-47AC-8B7F-32D6C39DA98E}"/>
          </ac:spMkLst>
        </pc:spChg>
        <pc:spChg chg="mod">
          <ac:chgData name="Law, David" userId="6c3935a2-e9a3-4723-9746-6e9c8747e394" providerId="ADAL" clId="{A7F53C49-663A-4CFF-8143-BB6AD33961F2}" dt="2021-11-13T16:04:23.270" v="752" actId="14100"/>
          <ac:spMkLst>
            <pc:docMk/>
            <pc:sldMk cId="1820050471" sldId="613"/>
            <ac:spMk id="3" creationId="{00000000-0000-0000-0000-000000000000}"/>
          </ac:spMkLst>
        </pc:spChg>
        <pc:spChg chg="mod">
          <ac:chgData name="Law, David" userId="6c3935a2-e9a3-4723-9746-6e9c8747e394" providerId="ADAL" clId="{A7F53C49-663A-4CFF-8143-BB6AD33961F2}" dt="2021-11-17T10:40:13.147" v="1230" actId="6549"/>
          <ac:spMkLst>
            <pc:docMk/>
            <pc:sldMk cId="1820050471" sldId="613"/>
            <ac:spMk id="5" creationId="{00000000-0000-0000-0000-000000000000}"/>
          </ac:spMkLst>
        </pc:spChg>
        <pc:graphicFrameChg chg="mod modGraphic">
          <ac:chgData name="Law, David" userId="6c3935a2-e9a3-4723-9746-6e9c8747e394" providerId="ADAL" clId="{A7F53C49-663A-4CFF-8143-BB6AD33961F2}" dt="2021-11-17T10:39:55.587" v="1220" actId="20577"/>
          <ac:graphicFrameMkLst>
            <pc:docMk/>
            <pc:sldMk cId="1820050471" sldId="613"/>
            <ac:graphicFrameMk id="9" creationId="{A236009F-DACF-408F-81C3-781DCE15DE68}"/>
          </ac:graphicFrameMkLst>
        </pc:graphicFrameChg>
      </pc:sldChg>
      <pc:sldChg chg="addSp delSp modSp add mod">
        <pc:chgData name="Law, David" userId="6c3935a2-e9a3-4723-9746-6e9c8747e394" providerId="ADAL" clId="{A7F53C49-663A-4CFF-8143-BB6AD33961F2}" dt="2021-11-17T10:42:49.077" v="1241" actId="20577"/>
        <pc:sldMkLst>
          <pc:docMk/>
          <pc:sldMk cId="2907718027" sldId="614"/>
        </pc:sldMkLst>
        <pc:spChg chg="add del mod">
          <ac:chgData name="Law, David" userId="6c3935a2-e9a3-4723-9746-6e9c8747e394" providerId="ADAL" clId="{A7F53C49-663A-4CFF-8143-BB6AD33961F2}" dt="2021-11-13T16:35:16.170" v="968" actId="478"/>
          <ac:spMkLst>
            <pc:docMk/>
            <pc:sldMk cId="2907718027" sldId="614"/>
            <ac:spMk id="2" creationId="{29AD0880-07EF-4456-8F94-4B85DCD7E211}"/>
          </ac:spMkLst>
        </pc:spChg>
        <pc:spChg chg="add mod">
          <ac:chgData name="Law, David" userId="6c3935a2-e9a3-4723-9746-6e9c8747e394" providerId="ADAL" clId="{A7F53C49-663A-4CFF-8143-BB6AD33961F2}" dt="2021-11-13T16:35:17.154" v="969"/>
          <ac:spMkLst>
            <pc:docMk/>
            <pc:sldMk cId="2907718027" sldId="614"/>
            <ac:spMk id="5" creationId="{BA5DD8D7-D302-4A9E-8DE7-B03487F07A0D}"/>
          </ac:spMkLst>
        </pc:spChg>
        <pc:spChg chg="del mod">
          <ac:chgData name="Law, David" userId="6c3935a2-e9a3-4723-9746-6e9c8747e394" providerId="ADAL" clId="{A7F53C49-663A-4CFF-8143-BB6AD33961F2}" dt="2021-11-13T16:35:13.123" v="967" actId="478"/>
          <ac:spMkLst>
            <pc:docMk/>
            <pc:sldMk cId="2907718027" sldId="614"/>
            <ac:spMk id="6" creationId="{63657B64-9928-4AE2-AC6C-D3E0FFDEAA5B}"/>
          </ac:spMkLst>
        </pc:spChg>
        <pc:spChg chg="mod">
          <ac:chgData name="Law, David" userId="6c3935a2-e9a3-4723-9746-6e9c8747e394" providerId="ADAL" clId="{A7F53C49-663A-4CFF-8143-BB6AD33961F2}" dt="2021-11-17T10:42:49.077" v="1241" actId="20577"/>
          <ac:spMkLst>
            <pc:docMk/>
            <pc:sldMk cId="2907718027" sldId="614"/>
            <ac:spMk id="7" creationId="{566F2B85-2070-4BC7-B84E-95B21CB106F6}"/>
          </ac:spMkLst>
        </pc:spChg>
      </pc:sldChg>
      <pc:sldChg chg="addSp delSp modSp add del mod">
        <pc:chgData name="Law, David" userId="6c3935a2-e9a3-4723-9746-6e9c8747e394" providerId="ADAL" clId="{A7F53C49-663A-4CFF-8143-BB6AD33961F2}" dt="2021-11-17T10:42:54.094" v="1242" actId="47"/>
        <pc:sldMkLst>
          <pc:docMk/>
          <pc:sldMk cId="1939322474" sldId="615"/>
        </pc:sldMkLst>
        <pc:spChg chg="add del mod">
          <ac:chgData name="Law, David" userId="6c3935a2-e9a3-4723-9746-6e9c8747e394" providerId="ADAL" clId="{A7F53C49-663A-4CFF-8143-BB6AD33961F2}" dt="2021-11-13T16:35:22.498" v="970" actId="478"/>
          <ac:spMkLst>
            <pc:docMk/>
            <pc:sldMk cId="1939322474" sldId="615"/>
            <ac:spMk id="2" creationId="{B1C5C3EC-A440-47C2-91D6-500A5BDFB49E}"/>
          </ac:spMkLst>
        </pc:spChg>
        <pc:spChg chg="mod">
          <ac:chgData name="Law, David" userId="6c3935a2-e9a3-4723-9746-6e9c8747e394" providerId="ADAL" clId="{A7F53C49-663A-4CFF-8143-BB6AD33961F2}" dt="2021-11-16T21:52:55.399" v="1132" actId="6549"/>
          <ac:spMkLst>
            <pc:docMk/>
            <pc:sldMk cId="1939322474" sldId="615"/>
            <ac:spMk id="3" creationId="{57A03CB7-DE03-4357-86E5-F93E6FEC6358}"/>
          </ac:spMkLst>
        </pc:spChg>
        <pc:spChg chg="add del mod">
          <ac:chgData name="Law, David" userId="6c3935a2-e9a3-4723-9746-6e9c8747e394" providerId="ADAL" clId="{A7F53C49-663A-4CFF-8143-BB6AD33961F2}" dt="2021-11-13T16:20:41.065" v="954" actId="478"/>
          <ac:spMkLst>
            <pc:docMk/>
            <pc:sldMk cId="1939322474" sldId="615"/>
            <ac:spMk id="4" creationId="{37247DC8-FDB3-4D8A-A5B9-5500BFFAD21A}"/>
          </ac:spMkLst>
        </pc:spChg>
        <pc:spChg chg="add del mod">
          <ac:chgData name="Law, David" userId="6c3935a2-e9a3-4723-9746-6e9c8747e394" providerId="ADAL" clId="{A7F53C49-663A-4CFF-8143-BB6AD33961F2}" dt="2021-11-13T16:35:25.155" v="971" actId="478"/>
          <ac:spMkLst>
            <pc:docMk/>
            <pc:sldMk cId="1939322474" sldId="615"/>
            <ac:spMk id="4" creationId="{97DFDEE2-E640-4A81-9D49-9E58447FB429}"/>
          </ac:spMkLst>
        </pc:spChg>
        <pc:spChg chg="add mod">
          <ac:chgData name="Law, David" userId="6c3935a2-e9a3-4723-9746-6e9c8747e394" providerId="ADAL" clId="{A7F53C49-663A-4CFF-8143-BB6AD33961F2}" dt="2021-11-13T16:35:26.063" v="972"/>
          <ac:spMkLst>
            <pc:docMk/>
            <pc:sldMk cId="1939322474" sldId="615"/>
            <ac:spMk id="5" creationId="{07EFA298-15FE-4597-A45C-C7E6B041DE5A}"/>
          </ac:spMkLst>
        </pc:spChg>
        <pc:spChg chg="add del mod">
          <ac:chgData name="Law, David" userId="6c3935a2-e9a3-4723-9746-6e9c8747e394" providerId="ADAL" clId="{A7F53C49-663A-4CFF-8143-BB6AD33961F2}" dt="2021-11-13T16:20:40.504" v="953"/>
          <ac:spMkLst>
            <pc:docMk/>
            <pc:sldMk cId="1939322474" sldId="615"/>
            <ac:spMk id="5" creationId="{D79F5F3A-51ED-47BA-85DB-03859B0EC13E}"/>
          </ac:spMkLst>
        </pc:spChg>
      </pc:sldChg>
      <pc:sldChg chg="add del">
        <pc:chgData name="Law, David" userId="6c3935a2-e9a3-4723-9746-6e9c8747e394" providerId="ADAL" clId="{A7F53C49-663A-4CFF-8143-BB6AD33961F2}" dt="2021-11-13T16:14:51.506" v="844"/>
        <pc:sldMkLst>
          <pc:docMk/>
          <pc:sldMk cId="2358750798" sldId="615"/>
        </pc:sldMkLst>
      </pc:sldChg>
      <pc:sldChg chg="addSp delSp modSp add mod">
        <pc:chgData name="Law, David" userId="6c3935a2-e9a3-4723-9746-6e9c8747e394" providerId="ADAL" clId="{A7F53C49-663A-4CFF-8143-BB6AD33961F2}" dt="2021-11-18T19:01:17.999" v="1360" actId="20577"/>
        <pc:sldMkLst>
          <pc:docMk/>
          <pc:sldMk cId="3975639496" sldId="616"/>
        </pc:sldMkLst>
        <pc:spChg chg="del">
          <ac:chgData name="Law, David" userId="6c3935a2-e9a3-4723-9746-6e9c8747e394" providerId="ADAL" clId="{A7F53C49-663A-4CFF-8143-BB6AD33961F2}" dt="2021-11-13T16:35:30.315" v="973" actId="478"/>
          <ac:spMkLst>
            <pc:docMk/>
            <pc:sldMk cId="3975639496" sldId="616"/>
            <ac:spMk id="2" creationId="{EF5E3DA6-8E80-46E6-93DD-EA5783D08572}"/>
          </ac:spMkLst>
        </pc:spChg>
        <pc:spChg chg="mod">
          <ac:chgData name="Law, David" userId="6c3935a2-e9a3-4723-9746-6e9c8747e394" providerId="ADAL" clId="{A7F53C49-663A-4CFF-8143-BB6AD33961F2}" dt="2021-11-18T19:01:17.999" v="1360" actId="20577"/>
          <ac:spMkLst>
            <pc:docMk/>
            <pc:sldMk cId="3975639496" sldId="616"/>
            <ac:spMk id="3" creationId="{F4E6C1DD-584C-4D8D-8487-6734C1A505BA}"/>
          </ac:spMkLst>
        </pc:spChg>
        <pc:spChg chg="add del mod">
          <ac:chgData name="Law, David" userId="6c3935a2-e9a3-4723-9746-6e9c8747e394" providerId="ADAL" clId="{A7F53C49-663A-4CFF-8143-BB6AD33961F2}" dt="2021-11-13T16:35:33.344" v="974" actId="478"/>
          <ac:spMkLst>
            <pc:docMk/>
            <pc:sldMk cId="3975639496" sldId="616"/>
            <ac:spMk id="4" creationId="{CB61BC14-9807-422D-9C72-A5E7F21CE9AD}"/>
          </ac:spMkLst>
        </pc:spChg>
        <pc:spChg chg="add mod">
          <ac:chgData name="Law, David" userId="6c3935a2-e9a3-4723-9746-6e9c8747e394" providerId="ADAL" clId="{A7F53C49-663A-4CFF-8143-BB6AD33961F2}" dt="2021-11-13T16:35:34.162" v="975"/>
          <ac:spMkLst>
            <pc:docMk/>
            <pc:sldMk cId="3975639496" sldId="616"/>
            <ac:spMk id="5" creationId="{3ED9F940-5E07-4054-8018-8EFCB8CE8F94}"/>
          </ac:spMkLst>
        </pc:spChg>
      </pc:sldChg>
      <pc:sldChg chg="addSp delSp modSp new mod chgLayout">
        <pc:chgData name="Law, David" userId="6c3935a2-e9a3-4723-9746-6e9c8747e394" providerId="ADAL" clId="{A7F53C49-663A-4CFF-8143-BB6AD33961F2}" dt="2021-11-17T09:51:01.581" v="1204" actId="6264"/>
        <pc:sldMkLst>
          <pc:docMk/>
          <pc:sldMk cId="1129845813" sldId="617"/>
        </pc:sldMkLst>
        <pc:spChg chg="mod ord">
          <ac:chgData name="Law, David" userId="6c3935a2-e9a3-4723-9746-6e9c8747e394" providerId="ADAL" clId="{A7F53C49-663A-4CFF-8143-BB6AD33961F2}" dt="2021-11-17T09:51:01.581" v="1204" actId="6264"/>
          <ac:spMkLst>
            <pc:docMk/>
            <pc:sldMk cId="1129845813" sldId="617"/>
            <ac:spMk id="2" creationId="{0D5FD07B-4281-4B9E-B692-00D8B92E664F}"/>
          </ac:spMkLst>
        </pc:spChg>
        <pc:spChg chg="mod ord">
          <ac:chgData name="Law, David" userId="6c3935a2-e9a3-4723-9746-6e9c8747e394" providerId="ADAL" clId="{A7F53C49-663A-4CFF-8143-BB6AD33961F2}" dt="2021-11-17T09:51:01.581" v="1204" actId="6264"/>
          <ac:spMkLst>
            <pc:docMk/>
            <pc:sldMk cId="1129845813" sldId="617"/>
            <ac:spMk id="3" creationId="{AED71A33-C02F-4423-B1CC-27BF88A1320E}"/>
          </ac:spMkLst>
        </pc:spChg>
        <pc:spChg chg="add mod">
          <ac:chgData name="Law, David" userId="6c3935a2-e9a3-4723-9746-6e9c8747e394" providerId="ADAL" clId="{A7F53C49-663A-4CFF-8143-BB6AD33961F2}" dt="2021-11-17T09:50:27.327" v="1194"/>
          <ac:spMkLst>
            <pc:docMk/>
            <pc:sldMk cId="1129845813" sldId="617"/>
            <ac:spMk id="4" creationId="{FD3038A4-0267-4050-82F9-EDB7288C55F8}"/>
          </ac:spMkLst>
        </pc:spChg>
        <pc:spChg chg="add del mod">
          <ac:chgData name="Law, David" userId="6c3935a2-e9a3-4723-9746-6e9c8747e394" providerId="ADAL" clId="{A7F53C49-663A-4CFF-8143-BB6AD33961F2}" dt="2021-11-17T09:51:01.581" v="1204" actId="6264"/>
          <ac:spMkLst>
            <pc:docMk/>
            <pc:sldMk cId="1129845813" sldId="617"/>
            <ac:spMk id="5" creationId="{43425BBF-A3F0-44CD-87A9-AD864998B5F8}"/>
          </ac:spMkLst>
        </pc:spChg>
        <pc:spChg chg="add del mod">
          <ac:chgData name="Law, David" userId="6c3935a2-e9a3-4723-9746-6e9c8747e394" providerId="ADAL" clId="{A7F53C49-663A-4CFF-8143-BB6AD33961F2}" dt="2021-11-17T09:51:01.581" v="1204" actId="6264"/>
          <ac:spMkLst>
            <pc:docMk/>
            <pc:sldMk cId="1129845813" sldId="617"/>
            <ac:spMk id="6" creationId="{CF4B5E3C-C4FB-4F35-A2ED-1A79F0D0A58A}"/>
          </ac:spMkLst>
        </pc:spChg>
      </pc:sldChg>
      <pc:sldMasterChg chg="modSp mod">
        <pc:chgData name="Law, David" userId="6c3935a2-e9a3-4723-9746-6e9c8747e394" providerId="ADAL" clId="{A7F53C49-663A-4CFF-8143-BB6AD33961F2}" dt="2021-11-18T18:54:25.648" v="1319" actId="20577"/>
        <pc:sldMasterMkLst>
          <pc:docMk/>
          <pc:sldMasterMk cId="0" sldId="2147483649"/>
        </pc:sldMasterMkLst>
        <pc:spChg chg="mod">
          <ac:chgData name="Law, David" userId="6c3935a2-e9a3-4723-9746-6e9c8747e394" providerId="ADAL" clId="{A7F53C49-663A-4CFF-8143-BB6AD33961F2}" dt="2021-11-18T18:54:25.648" v="1319" actId="20577"/>
          <ac:spMkLst>
            <pc:docMk/>
            <pc:sldMasterMk cId="0" sldId="2147483649"/>
            <ac:spMk id="9" creationId="{00000000-0000-0000-0000-000000000000}"/>
          </ac:spMkLst>
        </pc:spChg>
        <pc:spChg chg="mod">
          <ac:chgData name="Law, David" userId="6c3935a2-e9a3-4723-9746-6e9c8747e394" providerId="ADAL" clId="{A7F53C49-663A-4CFF-8143-BB6AD33961F2}" dt="2021-11-18T18:54:21.966" v="1317" actId="20577"/>
          <ac:spMkLst>
            <pc:docMk/>
            <pc:sldMasterMk cId="0" sldId="2147483649"/>
            <ac:spMk id="1032" creationId="{00000000-0000-0000-0000-000000000000}"/>
          </ac:spMkLst>
        </pc:spChg>
      </pc:sldMasterChg>
    </pc:docChg>
  </pc:docChgLst>
  <pc:docChgLst>
    <pc:chgData name="Law, David" userId="6c3935a2-e9a3-4723-9746-6e9c8747e394" providerId="ADAL" clId="{C7AD7DC1-2397-4F6E-ADAE-11B38268F4A0}"/>
    <pc:docChg chg="undo redo custSel addSld delSld modSld sldOrd modMainMaster">
      <pc:chgData name="Law, David" userId="6c3935a2-e9a3-4723-9746-6e9c8747e394" providerId="ADAL" clId="{C7AD7DC1-2397-4F6E-ADAE-11B38268F4A0}" dt="2021-03-18T11:48:04.518" v="2073" actId="20577"/>
      <pc:docMkLst>
        <pc:docMk/>
      </pc:docMkLst>
      <pc:sldChg chg="modSp mod">
        <pc:chgData name="Law, David" userId="6c3935a2-e9a3-4723-9746-6e9c8747e394" providerId="ADAL" clId="{C7AD7DC1-2397-4F6E-ADAE-11B38268F4A0}" dt="2021-03-11T21:39:28.922" v="24" actId="20577"/>
        <pc:sldMkLst>
          <pc:docMk/>
          <pc:sldMk cId="0" sldId="379"/>
        </pc:sldMkLst>
        <pc:spChg chg="mod">
          <ac:chgData name="Law, David" userId="6c3935a2-e9a3-4723-9746-6e9c8747e394" providerId="ADAL" clId="{C7AD7DC1-2397-4F6E-ADAE-11B38268F4A0}" dt="2021-03-11T21:39:28.922" v="24" actId="20577"/>
          <ac:spMkLst>
            <pc:docMk/>
            <pc:sldMk cId="0" sldId="379"/>
            <ac:spMk id="9219" creationId="{00000000-0000-0000-0000-000000000000}"/>
          </ac:spMkLst>
        </pc:spChg>
      </pc:sldChg>
      <pc:sldChg chg="del">
        <pc:chgData name="Law, David" userId="6c3935a2-e9a3-4723-9746-6e9c8747e394" providerId="ADAL" clId="{C7AD7DC1-2397-4F6E-ADAE-11B38268F4A0}" dt="2021-03-11T22:13:53.733" v="125" actId="47"/>
        <pc:sldMkLst>
          <pc:docMk/>
          <pc:sldMk cId="731885077" sldId="543"/>
        </pc:sldMkLst>
      </pc:sldChg>
      <pc:sldChg chg="del">
        <pc:chgData name="Law, David" userId="6c3935a2-e9a3-4723-9746-6e9c8747e394" providerId="ADAL" clId="{C7AD7DC1-2397-4F6E-ADAE-11B38268F4A0}" dt="2021-03-11T22:14:15.316" v="131" actId="47"/>
        <pc:sldMkLst>
          <pc:docMk/>
          <pc:sldMk cId="610819647" sldId="548"/>
        </pc:sldMkLst>
      </pc:sldChg>
      <pc:sldChg chg="del">
        <pc:chgData name="Law, David" userId="6c3935a2-e9a3-4723-9746-6e9c8747e394" providerId="ADAL" clId="{C7AD7DC1-2397-4F6E-ADAE-11B38268F4A0}" dt="2021-03-11T22:14:19.375" v="135" actId="47"/>
        <pc:sldMkLst>
          <pc:docMk/>
          <pc:sldMk cId="1331323732" sldId="549"/>
        </pc:sldMkLst>
      </pc:sldChg>
      <pc:sldChg chg="del">
        <pc:chgData name="Law, David" userId="6c3935a2-e9a3-4723-9746-6e9c8747e394" providerId="ADAL" clId="{C7AD7DC1-2397-4F6E-ADAE-11B38268F4A0}" dt="2021-03-11T22:27:49.535" v="191" actId="47"/>
        <pc:sldMkLst>
          <pc:docMk/>
          <pc:sldMk cId="2427953904" sldId="550"/>
        </pc:sldMkLst>
      </pc:sldChg>
      <pc:sldChg chg="del">
        <pc:chgData name="Law, David" userId="6c3935a2-e9a3-4723-9746-6e9c8747e394" providerId="ADAL" clId="{C7AD7DC1-2397-4F6E-ADAE-11B38268F4A0}" dt="2021-03-11T22:13:56.729" v="127" actId="47"/>
        <pc:sldMkLst>
          <pc:docMk/>
          <pc:sldMk cId="2021833861" sldId="552"/>
        </pc:sldMkLst>
      </pc:sldChg>
      <pc:sldChg chg="del">
        <pc:chgData name="Law, David" userId="6c3935a2-e9a3-4723-9746-6e9c8747e394" providerId="ADAL" clId="{C7AD7DC1-2397-4F6E-ADAE-11B38268F4A0}" dt="2021-03-11T22:13:57.924" v="128" actId="47"/>
        <pc:sldMkLst>
          <pc:docMk/>
          <pc:sldMk cId="2166977930" sldId="553"/>
        </pc:sldMkLst>
      </pc:sldChg>
      <pc:sldChg chg="del">
        <pc:chgData name="Law, David" userId="6c3935a2-e9a3-4723-9746-6e9c8747e394" providerId="ADAL" clId="{C7AD7DC1-2397-4F6E-ADAE-11B38268F4A0}" dt="2021-03-11T22:13:58.877" v="129" actId="47"/>
        <pc:sldMkLst>
          <pc:docMk/>
          <pc:sldMk cId="2324771968" sldId="554"/>
        </pc:sldMkLst>
      </pc:sldChg>
      <pc:sldChg chg="del">
        <pc:chgData name="Law, David" userId="6c3935a2-e9a3-4723-9746-6e9c8747e394" providerId="ADAL" clId="{C7AD7DC1-2397-4F6E-ADAE-11B38268F4A0}" dt="2021-03-11T22:14:00.638" v="130" actId="47"/>
        <pc:sldMkLst>
          <pc:docMk/>
          <pc:sldMk cId="2379527133" sldId="555"/>
        </pc:sldMkLst>
      </pc:sldChg>
      <pc:sldChg chg="del">
        <pc:chgData name="Law, David" userId="6c3935a2-e9a3-4723-9746-6e9c8747e394" providerId="ADAL" clId="{C7AD7DC1-2397-4F6E-ADAE-11B38268F4A0}" dt="2021-03-11T22:13:55" v="126" actId="47"/>
        <pc:sldMkLst>
          <pc:docMk/>
          <pc:sldMk cId="157397520" sldId="557"/>
        </pc:sldMkLst>
      </pc:sldChg>
      <pc:sldChg chg="del">
        <pc:chgData name="Law, David" userId="6c3935a2-e9a3-4723-9746-6e9c8747e394" providerId="ADAL" clId="{C7AD7DC1-2397-4F6E-ADAE-11B38268F4A0}" dt="2021-03-11T22:14:16.036" v="132" actId="47"/>
        <pc:sldMkLst>
          <pc:docMk/>
          <pc:sldMk cId="1028143800" sldId="558"/>
        </pc:sldMkLst>
      </pc:sldChg>
      <pc:sldChg chg="del">
        <pc:chgData name="Law, David" userId="6c3935a2-e9a3-4723-9746-6e9c8747e394" providerId="ADAL" clId="{C7AD7DC1-2397-4F6E-ADAE-11B38268F4A0}" dt="2021-03-11T22:14:16.830" v="133" actId="47"/>
        <pc:sldMkLst>
          <pc:docMk/>
          <pc:sldMk cId="1500686492" sldId="559"/>
        </pc:sldMkLst>
      </pc:sldChg>
      <pc:sldChg chg="del">
        <pc:chgData name="Law, David" userId="6c3935a2-e9a3-4723-9746-6e9c8747e394" providerId="ADAL" clId="{C7AD7DC1-2397-4F6E-ADAE-11B38268F4A0}" dt="2021-03-11T22:14:17.600" v="134" actId="47"/>
        <pc:sldMkLst>
          <pc:docMk/>
          <pc:sldMk cId="985250346" sldId="560"/>
        </pc:sldMkLst>
      </pc:sldChg>
      <pc:sldChg chg="del">
        <pc:chgData name="Law, David" userId="6c3935a2-e9a3-4723-9746-6e9c8747e394" providerId="ADAL" clId="{C7AD7DC1-2397-4F6E-ADAE-11B38268F4A0}" dt="2021-03-11T22:14:22.438" v="138" actId="47"/>
        <pc:sldMkLst>
          <pc:docMk/>
          <pc:sldMk cId="2127286450" sldId="561"/>
        </pc:sldMkLst>
      </pc:sldChg>
      <pc:sldChg chg="del">
        <pc:chgData name="Law, David" userId="6c3935a2-e9a3-4723-9746-6e9c8747e394" providerId="ADAL" clId="{C7AD7DC1-2397-4F6E-ADAE-11B38268F4A0}" dt="2021-03-11T22:27:50.704" v="192" actId="47"/>
        <pc:sldMkLst>
          <pc:docMk/>
          <pc:sldMk cId="3080518885" sldId="562"/>
        </pc:sldMkLst>
      </pc:sldChg>
      <pc:sldChg chg="del">
        <pc:chgData name="Law, David" userId="6c3935a2-e9a3-4723-9746-6e9c8747e394" providerId="ADAL" clId="{C7AD7DC1-2397-4F6E-ADAE-11B38268F4A0}" dt="2021-03-11T22:14:20.014" v="136" actId="47"/>
        <pc:sldMkLst>
          <pc:docMk/>
          <pc:sldMk cId="2138061055" sldId="563"/>
        </pc:sldMkLst>
      </pc:sldChg>
      <pc:sldChg chg="del">
        <pc:chgData name="Law, David" userId="6c3935a2-e9a3-4723-9746-6e9c8747e394" providerId="ADAL" clId="{C7AD7DC1-2397-4F6E-ADAE-11B38268F4A0}" dt="2021-03-11T22:14:20.949" v="137" actId="47"/>
        <pc:sldMkLst>
          <pc:docMk/>
          <pc:sldMk cId="85466866" sldId="564"/>
        </pc:sldMkLst>
      </pc:sldChg>
      <pc:sldChg chg="del">
        <pc:chgData name="Law, David" userId="6c3935a2-e9a3-4723-9746-6e9c8747e394" providerId="ADAL" clId="{C7AD7DC1-2397-4F6E-ADAE-11B38268F4A0}" dt="2021-03-11T22:14:23.133" v="139" actId="47"/>
        <pc:sldMkLst>
          <pc:docMk/>
          <pc:sldMk cId="716073769" sldId="565"/>
        </pc:sldMkLst>
      </pc:sldChg>
      <pc:sldChg chg="modSp new mod">
        <pc:chgData name="Law, David" userId="6c3935a2-e9a3-4723-9746-6e9c8747e394" providerId="ADAL" clId="{C7AD7DC1-2397-4F6E-ADAE-11B38268F4A0}" dt="2021-03-17T10:31:08.589" v="1691" actId="20577"/>
        <pc:sldMkLst>
          <pc:docMk/>
          <pc:sldMk cId="3357335888" sldId="566"/>
        </pc:sldMkLst>
        <pc:spChg chg="mod">
          <ac:chgData name="Law, David" userId="6c3935a2-e9a3-4723-9746-6e9c8747e394" providerId="ADAL" clId="{C7AD7DC1-2397-4F6E-ADAE-11B38268F4A0}" dt="2021-03-17T10:31:08.589" v="1691" actId="20577"/>
          <ac:spMkLst>
            <pc:docMk/>
            <pc:sldMk cId="3357335888" sldId="566"/>
            <ac:spMk id="2" creationId="{F56F664E-1598-4EF3-8E33-61AF3F94A097}"/>
          </ac:spMkLst>
        </pc:spChg>
      </pc:sldChg>
      <pc:sldChg chg="modSp add del mod">
        <pc:chgData name="Law, David" userId="6c3935a2-e9a3-4723-9746-6e9c8747e394" providerId="ADAL" clId="{C7AD7DC1-2397-4F6E-ADAE-11B38268F4A0}" dt="2021-03-11T21:44:41.773" v="119" actId="47"/>
        <pc:sldMkLst>
          <pc:docMk/>
          <pc:sldMk cId="2597521656" sldId="567"/>
        </pc:sldMkLst>
        <pc:spChg chg="mod">
          <ac:chgData name="Law, David" userId="6c3935a2-e9a3-4723-9746-6e9c8747e394" providerId="ADAL" clId="{C7AD7DC1-2397-4F6E-ADAE-11B38268F4A0}" dt="2021-03-11T21:42:48.351" v="116" actId="20577"/>
          <ac:spMkLst>
            <pc:docMk/>
            <pc:sldMk cId="2597521656" sldId="567"/>
            <ac:spMk id="3" creationId="{00000000-0000-0000-0000-000000000000}"/>
          </ac:spMkLst>
        </pc:spChg>
      </pc:sldChg>
      <pc:sldChg chg="new del">
        <pc:chgData name="Law, David" userId="6c3935a2-e9a3-4723-9746-6e9c8747e394" providerId="ADAL" clId="{C7AD7DC1-2397-4F6E-ADAE-11B38268F4A0}" dt="2021-03-11T21:44:41.773" v="119" actId="47"/>
        <pc:sldMkLst>
          <pc:docMk/>
          <pc:sldMk cId="1494128204" sldId="568"/>
        </pc:sldMkLst>
      </pc:sldChg>
      <pc:sldChg chg="modSp new del mod">
        <pc:chgData name="Law, David" userId="6c3935a2-e9a3-4723-9746-6e9c8747e394" providerId="ADAL" clId="{C7AD7DC1-2397-4F6E-ADAE-11B38268F4A0}" dt="2021-03-11T22:46:25.268" v="324" actId="47"/>
        <pc:sldMkLst>
          <pc:docMk/>
          <pc:sldMk cId="2256125982" sldId="569"/>
        </pc:sldMkLst>
        <pc:spChg chg="mod">
          <ac:chgData name="Law, David" userId="6c3935a2-e9a3-4723-9746-6e9c8747e394" providerId="ADAL" clId="{C7AD7DC1-2397-4F6E-ADAE-11B38268F4A0}" dt="2021-03-11T22:37:51.319" v="233" actId="20577"/>
          <ac:spMkLst>
            <pc:docMk/>
            <pc:sldMk cId="2256125982" sldId="569"/>
            <ac:spMk id="2" creationId="{A2BD2670-5568-45D5-B647-F3A7D7EFA0CD}"/>
          </ac:spMkLst>
        </pc:spChg>
      </pc:sldChg>
      <pc:sldChg chg="modSp add mod">
        <pc:chgData name="Law, David" userId="6c3935a2-e9a3-4723-9746-6e9c8747e394" providerId="ADAL" clId="{C7AD7DC1-2397-4F6E-ADAE-11B38268F4A0}" dt="2021-03-17T10:31:34.127" v="1703" actId="20577"/>
        <pc:sldMkLst>
          <pc:docMk/>
          <pc:sldMk cId="3232611891" sldId="570"/>
        </pc:sldMkLst>
        <pc:spChg chg="mod">
          <ac:chgData name="Law, David" userId="6c3935a2-e9a3-4723-9746-6e9c8747e394" providerId="ADAL" clId="{C7AD7DC1-2397-4F6E-ADAE-11B38268F4A0}" dt="2021-03-17T10:31:34.127" v="1703" actId="20577"/>
          <ac:spMkLst>
            <pc:docMk/>
            <pc:sldMk cId="3232611891" sldId="570"/>
            <ac:spMk id="2" creationId="{F56F664E-1598-4EF3-8E33-61AF3F94A097}"/>
          </ac:spMkLst>
        </pc:spChg>
      </pc:sldChg>
      <pc:sldChg chg="addSp delSp modSp add mod">
        <pc:chgData name="Law, David" userId="6c3935a2-e9a3-4723-9746-6e9c8747e394" providerId="ADAL" clId="{C7AD7DC1-2397-4F6E-ADAE-11B38268F4A0}" dt="2021-03-12T11:23:23.907" v="881" actId="20577"/>
        <pc:sldMkLst>
          <pc:docMk/>
          <pc:sldMk cId="2612096414" sldId="571"/>
        </pc:sldMkLst>
        <pc:spChg chg="mod">
          <ac:chgData name="Law, David" userId="6c3935a2-e9a3-4723-9746-6e9c8747e394" providerId="ADAL" clId="{C7AD7DC1-2397-4F6E-ADAE-11B38268F4A0}" dt="2021-03-12T11:23:23.907" v="881" actId="20577"/>
          <ac:spMkLst>
            <pc:docMk/>
            <pc:sldMk cId="2612096414" sldId="571"/>
            <ac:spMk id="2" creationId="{A2BD2670-5568-45D5-B647-F3A7D7EFA0CD}"/>
          </ac:spMkLst>
        </pc:spChg>
        <pc:spChg chg="del">
          <ac:chgData name="Law, David" userId="6c3935a2-e9a3-4723-9746-6e9c8747e394" providerId="ADAL" clId="{C7AD7DC1-2397-4F6E-ADAE-11B38268F4A0}" dt="2021-03-11T23:18:50.362" v="726"/>
          <ac:spMkLst>
            <pc:docMk/>
            <pc:sldMk cId="2612096414" sldId="571"/>
            <ac:spMk id="3" creationId="{975D389A-6109-43C9-840D-47F947F9E47B}"/>
          </ac:spMkLst>
        </pc:spChg>
        <pc:spChg chg="add mod">
          <ac:chgData name="Law, David" userId="6c3935a2-e9a3-4723-9746-6e9c8747e394" providerId="ADAL" clId="{C7AD7DC1-2397-4F6E-ADAE-11B38268F4A0}" dt="2021-03-11T23:24:02.056" v="747" actId="20577"/>
          <ac:spMkLst>
            <pc:docMk/>
            <pc:sldMk cId="2612096414" sldId="571"/>
            <ac:spMk id="4" creationId="{25FD3BB7-5AD7-40C7-8CCF-55079DAAF5F6}"/>
          </ac:spMkLst>
        </pc:spChg>
        <pc:graphicFrameChg chg="add mod modGraphic">
          <ac:chgData name="Law, David" userId="6c3935a2-e9a3-4723-9746-6e9c8747e394" providerId="ADAL" clId="{C7AD7DC1-2397-4F6E-ADAE-11B38268F4A0}" dt="2021-03-11T23:36:04.967" v="795" actId="20577"/>
          <ac:graphicFrameMkLst>
            <pc:docMk/>
            <pc:sldMk cId="2612096414" sldId="571"/>
            <ac:graphicFrameMk id="5" creationId="{555ACDC4-8BFA-4354-84E9-40F683D92924}"/>
          </ac:graphicFrameMkLst>
        </pc:graphicFrameChg>
      </pc:sldChg>
      <pc:sldChg chg="add">
        <pc:chgData name="Law, David" userId="6c3935a2-e9a3-4723-9746-6e9c8747e394" providerId="ADAL" clId="{C7AD7DC1-2397-4F6E-ADAE-11B38268F4A0}" dt="2021-03-17T10:33:10.226" v="1731"/>
        <pc:sldMkLst>
          <pc:docMk/>
          <pc:sldMk cId="1490862122" sldId="572"/>
        </pc:sldMkLst>
      </pc:sldChg>
      <pc:sldChg chg="modSp add del mod">
        <pc:chgData name="Law, David" userId="6c3935a2-e9a3-4723-9746-6e9c8747e394" providerId="ADAL" clId="{C7AD7DC1-2397-4F6E-ADAE-11B38268F4A0}" dt="2021-03-17T10:33:05.982" v="1730" actId="2696"/>
        <pc:sldMkLst>
          <pc:docMk/>
          <pc:sldMk cId="1536347062" sldId="572"/>
        </pc:sldMkLst>
        <pc:spChg chg="mod">
          <ac:chgData name="Law, David" userId="6c3935a2-e9a3-4723-9746-6e9c8747e394" providerId="ADAL" clId="{C7AD7DC1-2397-4F6E-ADAE-11B38268F4A0}" dt="2021-03-17T10:32:49.765" v="1729" actId="20577"/>
          <ac:spMkLst>
            <pc:docMk/>
            <pc:sldMk cId="1536347062" sldId="572"/>
            <ac:spMk id="2" creationId="{F56F664E-1598-4EF3-8E33-61AF3F94A097}"/>
          </ac:spMkLst>
        </pc:spChg>
      </pc:sldChg>
      <pc:sldChg chg="add del">
        <pc:chgData name="Law, David" userId="6c3935a2-e9a3-4723-9746-6e9c8747e394" providerId="ADAL" clId="{C7AD7DC1-2397-4F6E-ADAE-11B38268F4A0}" dt="2021-03-11T22:27:55.049" v="193" actId="47"/>
        <pc:sldMkLst>
          <pc:docMk/>
          <pc:sldMk cId="3640696489" sldId="573"/>
        </pc:sldMkLst>
      </pc:sldChg>
      <pc:sldChg chg="modSp add del mod">
        <pc:chgData name="Law, David" userId="6c3935a2-e9a3-4723-9746-6e9c8747e394" providerId="ADAL" clId="{C7AD7DC1-2397-4F6E-ADAE-11B38268F4A0}" dt="2021-03-17T10:33:05.982" v="1730" actId="2696"/>
        <pc:sldMkLst>
          <pc:docMk/>
          <pc:sldMk cId="1055515570" sldId="574"/>
        </pc:sldMkLst>
        <pc:spChg chg="mod">
          <ac:chgData name="Law, David" userId="6c3935a2-e9a3-4723-9746-6e9c8747e394" providerId="ADAL" clId="{C7AD7DC1-2397-4F6E-ADAE-11B38268F4A0}" dt="2021-03-12T11:13:27.271" v="851" actId="20577"/>
          <ac:spMkLst>
            <pc:docMk/>
            <pc:sldMk cId="1055515570" sldId="574"/>
            <ac:spMk id="5" creationId="{CBFA5A22-FE4D-4AC9-BC26-7E1D560968C8}"/>
          </ac:spMkLst>
        </pc:spChg>
        <pc:spChg chg="mod">
          <ac:chgData name="Law, David" userId="6c3935a2-e9a3-4723-9746-6e9c8747e394" providerId="ADAL" clId="{C7AD7DC1-2397-4F6E-ADAE-11B38268F4A0}" dt="2021-03-11T22:16:11.994" v="151" actId="20577"/>
          <ac:spMkLst>
            <pc:docMk/>
            <pc:sldMk cId="1055515570" sldId="574"/>
            <ac:spMk id="6" creationId="{81180C8B-906C-4B28-B5C6-0EF442BA9749}"/>
          </ac:spMkLst>
        </pc:spChg>
      </pc:sldChg>
      <pc:sldChg chg="add">
        <pc:chgData name="Law, David" userId="6c3935a2-e9a3-4723-9746-6e9c8747e394" providerId="ADAL" clId="{C7AD7DC1-2397-4F6E-ADAE-11B38268F4A0}" dt="2021-03-17T10:33:10.226" v="1731"/>
        <pc:sldMkLst>
          <pc:docMk/>
          <pc:sldMk cId="4122186867" sldId="574"/>
        </pc:sldMkLst>
      </pc:sldChg>
      <pc:sldChg chg="modSp add mod">
        <pc:chgData name="Law, David" userId="6c3935a2-e9a3-4723-9746-6e9c8747e394" providerId="ADAL" clId="{C7AD7DC1-2397-4F6E-ADAE-11B38268F4A0}" dt="2021-03-17T10:32:29.059" v="1719" actId="20577"/>
        <pc:sldMkLst>
          <pc:docMk/>
          <pc:sldMk cId="3537141519" sldId="575"/>
        </pc:sldMkLst>
        <pc:spChg chg="mod">
          <ac:chgData name="Law, David" userId="6c3935a2-e9a3-4723-9746-6e9c8747e394" providerId="ADAL" clId="{C7AD7DC1-2397-4F6E-ADAE-11B38268F4A0}" dt="2021-03-17T10:32:29.059" v="1719" actId="20577"/>
          <ac:spMkLst>
            <pc:docMk/>
            <pc:sldMk cId="3537141519" sldId="575"/>
            <ac:spMk id="2" creationId="{F56F664E-1598-4EF3-8E33-61AF3F94A097}"/>
          </ac:spMkLst>
        </pc:spChg>
      </pc:sldChg>
      <pc:sldChg chg="modSp add mod">
        <pc:chgData name="Law, David" userId="6c3935a2-e9a3-4723-9746-6e9c8747e394" providerId="ADAL" clId="{C7AD7DC1-2397-4F6E-ADAE-11B38268F4A0}" dt="2021-03-14T10:44:36.963" v="944"/>
        <pc:sldMkLst>
          <pc:docMk/>
          <pc:sldMk cId="2667230549" sldId="576"/>
        </pc:sldMkLst>
        <pc:spChg chg="mod">
          <ac:chgData name="Law, David" userId="6c3935a2-e9a3-4723-9746-6e9c8747e394" providerId="ADAL" clId="{C7AD7DC1-2397-4F6E-ADAE-11B38268F4A0}" dt="2021-03-14T10:44:36.963" v="944"/>
          <ac:spMkLst>
            <pc:docMk/>
            <pc:sldMk cId="2667230549" sldId="576"/>
            <ac:spMk id="5" creationId="{CBFA5A22-FE4D-4AC9-BC26-7E1D560968C8}"/>
          </ac:spMkLst>
        </pc:spChg>
        <pc:spChg chg="mod">
          <ac:chgData name="Law, David" userId="6c3935a2-e9a3-4723-9746-6e9c8747e394" providerId="ADAL" clId="{C7AD7DC1-2397-4F6E-ADAE-11B38268F4A0}" dt="2021-03-11T22:26:45.118" v="188" actId="20577"/>
          <ac:spMkLst>
            <pc:docMk/>
            <pc:sldMk cId="2667230549" sldId="576"/>
            <ac:spMk id="6" creationId="{81180C8B-906C-4B28-B5C6-0EF442BA9749}"/>
          </ac:spMkLst>
        </pc:spChg>
      </pc:sldChg>
      <pc:sldChg chg="modSp add del mod">
        <pc:chgData name="Law, David" userId="6c3935a2-e9a3-4723-9746-6e9c8747e394" providerId="ADAL" clId="{C7AD7DC1-2397-4F6E-ADAE-11B38268F4A0}" dt="2021-03-17T10:33:57.720" v="1740" actId="2696"/>
        <pc:sldMkLst>
          <pc:docMk/>
          <pc:sldMk cId="465476135" sldId="577"/>
        </pc:sldMkLst>
        <pc:spChg chg="mod">
          <ac:chgData name="Law, David" userId="6c3935a2-e9a3-4723-9746-6e9c8747e394" providerId="ADAL" clId="{C7AD7DC1-2397-4F6E-ADAE-11B38268F4A0}" dt="2021-03-17T10:33:41.447" v="1739" actId="20577"/>
          <ac:spMkLst>
            <pc:docMk/>
            <pc:sldMk cId="465476135" sldId="577"/>
            <ac:spMk id="2" creationId="{F56F664E-1598-4EF3-8E33-61AF3F94A097}"/>
          </ac:spMkLst>
        </pc:spChg>
      </pc:sldChg>
      <pc:sldChg chg="add">
        <pc:chgData name="Law, David" userId="6c3935a2-e9a3-4723-9746-6e9c8747e394" providerId="ADAL" clId="{C7AD7DC1-2397-4F6E-ADAE-11B38268F4A0}" dt="2021-03-17T10:34:02.346" v="1741"/>
        <pc:sldMkLst>
          <pc:docMk/>
          <pc:sldMk cId="841103820" sldId="577"/>
        </pc:sldMkLst>
      </pc:sldChg>
      <pc:sldChg chg="add">
        <pc:chgData name="Law, David" userId="6c3935a2-e9a3-4723-9746-6e9c8747e394" providerId="ADAL" clId="{C7AD7DC1-2397-4F6E-ADAE-11B38268F4A0}" dt="2021-03-17T10:34:02.346" v="1741"/>
        <pc:sldMkLst>
          <pc:docMk/>
          <pc:sldMk cId="2435389039" sldId="578"/>
        </pc:sldMkLst>
      </pc:sldChg>
      <pc:sldChg chg="modSp add del mod">
        <pc:chgData name="Law, David" userId="6c3935a2-e9a3-4723-9746-6e9c8747e394" providerId="ADAL" clId="{C7AD7DC1-2397-4F6E-ADAE-11B38268F4A0}" dt="2021-03-17T10:33:57.720" v="1740" actId="2696"/>
        <pc:sldMkLst>
          <pc:docMk/>
          <pc:sldMk cId="2896622560" sldId="578"/>
        </pc:sldMkLst>
        <pc:spChg chg="mod">
          <ac:chgData name="Law, David" userId="6c3935a2-e9a3-4723-9746-6e9c8747e394" providerId="ADAL" clId="{C7AD7DC1-2397-4F6E-ADAE-11B38268F4A0}" dt="2021-03-14T10:44:45.572" v="947"/>
          <ac:spMkLst>
            <pc:docMk/>
            <pc:sldMk cId="2896622560" sldId="578"/>
            <ac:spMk id="5" creationId="{CBFA5A22-FE4D-4AC9-BC26-7E1D560968C8}"/>
          </ac:spMkLst>
        </pc:spChg>
        <pc:spChg chg="mod">
          <ac:chgData name="Law, David" userId="6c3935a2-e9a3-4723-9746-6e9c8747e394" providerId="ADAL" clId="{C7AD7DC1-2397-4F6E-ADAE-11B38268F4A0}" dt="2021-03-11T22:29:04.448" v="213" actId="20577"/>
          <ac:spMkLst>
            <pc:docMk/>
            <pc:sldMk cId="2896622560" sldId="578"/>
            <ac:spMk id="6" creationId="{81180C8B-906C-4B28-B5C6-0EF442BA9749}"/>
          </ac:spMkLst>
        </pc:spChg>
      </pc:sldChg>
      <pc:sldChg chg="addSp modSp add mod">
        <pc:chgData name="Law, David" userId="6c3935a2-e9a3-4723-9746-6e9c8747e394" providerId="ADAL" clId="{C7AD7DC1-2397-4F6E-ADAE-11B38268F4A0}" dt="2021-03-16T21:59:34.537" v="1596" actId="20577"/>
        <pc:sldMkLst>
          <pc:docMk/>
          <pc:sldMk cId="3683064906" sldId="579"/>
        </pc:sldMkLst>
        <pc:spChg chg="mod">
          <ac:chgData name="Law, David" userId="6c3935a2-e9a3-4723-9746-6e9c8747e394" providerId="ADAL" clId="{C7AD7DC1-2397-4F6E-ADAE-11B38268F4A0}" dt="2021-03-16T21:59:34.537" v="1596" actId="20577"/>
          <ac:spMkLst>
            <pc:docMk/>
            <pc:sldMk cId="3683064906" sldId="579"/>
            <ac:spMk id="3" creationId="{975D389A-6109-43C9-840D-47F947F9E47B}"/>
          </ac:spMkLst>
        </pc:spChg>
        <pc:spChg chg="add mod">
          <ac:chgData name="Law, David" userId="6c3935a2-e9a3-4723-9746-6e9c8747e394" providerId="ADAL" clId="{C7AD7DC1-2397-4F6E-ADAE-11B38268F4A0}" dt="2021-03-11T22:50:59.907" v="418"/>
          <ac:spMkLst>
            <pc:docMk/>
            <pc:sldMk cId="3683064906" sldId="579"/>
            <ac:spMk id="4" creationId="{4D7161A8-052F-4707-A3F0-2CCD091A40A1}"/>
          </ac:spMkLst>
        </pc:spChg>
      </pc:sldChg>
      <pc:sldChg chg="addSp delSp modSp add mod ord">
        <pc:chgData name="Law, David" userId="6c3935a2-e9a3-4723-9746-6e9c8747e394" providerId="ADAL" clId="{C7AD7DC1-2397-4F6E-ADAE-11B38268F4A0}" dt="2021-03-11T23:28:44.752" v="757" actId="207"/>
        <pc:sldMkLst>
          <pc:docMk/>
          <pc:sldMk cId="707025762" sldId="580"/>
        </pc:sldMkLst>
        <pc:spChg chg="mod">
          <ac:chgData name="Law, David" userId="6c3935a2-e9a3-4723-9746-6e9c8747e394" providerId="ADAL" clId="{C7AD7DC1-2397-4F6E-ADAE-11B38268F4A0}" dt="2021-03-11T23:23:42.215" v="731" actId="20577"/>
          <ac:spMkLst>
            <pc:docMk/>
            <pc:sldMk cId="707025762" sldId="580"/>
            <ac:spMk id="3" creationId="{975D389A-6109-43C9-840D-47F947F9E47B}"/>
          </ac:spMkLst>
        </pc:spChg>
        <pc:graphicFrameChg chg="add mod modGraphic">
          <ac:chgData name="Law, David" userId="6c3935a2-e9a3-4723-9746-6e9c8747e394" providerId="ADAL" clId="{C7AD7DC1-2397-4F6E-ADAE-11B38268F4A0}" dt="2021-03-11T23:28:44.752" v="757" actId="207"/>
          <ac:graphicFrameMkLst>
            <pc:docMk/>
            <pc:sldMk cId="707025762" sldId="580"/>
            <ac:graphicFrameMk id="6" creationId="{68265BA0-8F7B-440A-9745-0AE305F1AE9D}"/>
          </ac:graphicFrameMkLst>
        </pc:graphicFrameChg>
        <pc:picChg chg="add del mod">
          <ac:chgData name="Law, David" userId="6c3935a2-e9a3-4723-9746-6e9c8747e394" providerId="ADAL" clId="{C7AD7DC1-2397-4F6E-ADAE-11B38268F4A0}" dt="2021-03-11T22:41:17.883" v="263" actId="478"/>
          <ac:picMkLst>
            <pc:docMk/>
            <pc:sldMk cId="707025762" sldId="580"/>
            <ac:picMk id="4" creationId="{0A3FF387-2EAD-471E-B72D-CB5B329326DC}"/>
          </ac:picMkLst>
        </pc:picChg>
        <pc:picChg chg="add del mod">
          <ac:chgData name="Law, David" userId="6c3935a2-e9a3-4723-9746-6e9c8747e394" providerId="ADAL" clId="{C7AD7DC1-2397-4F6E-ADAE-11B38268F4A0}" dt="2021-03-11T22:42:00.429" v="286" actId="478"/>
          <ac:picMkLst>
            <pc:docMk/>
            <pc:sldMk cId="707025762" sldId="580"/>
            <ac:picMk id="5" creationId="{3DABE87F-8434-45ED-9BC9-DC979EFED77C}"/>
          </ac:picMkLst>
        </pc:picChg>
      </pc:sldChg>
      <pc:sldChg chg="modSp new mod">
        <pc:chgData name="Law, David" userId="6c3935a2-e9a3-4723-9746-6e9c8747e394" providerId="ADAL" clId="{C7AD7DC1-2397-4F6E-ADAE-11B38268F4A0}" dt="2021-03-11T23:16:34.824" v="721" actId="207"/>
        <pc:sldMkLst>
          <pc:docMk/>
          <pc:sldMk cId="2667668924" sldId="581"/>
        </pc:sldMkLst>
        <pc:spChg chg="mod">
          <ac:chgData name="Law, David" userId="6c3935a2-e9a3-4723-9746-6e9c8747e394" providerId="ADAL" clId="{C7AD7DC1-2397-4F6E-ADAE-11B38268F4A0}" dt="2021-03-11T22:55:46.334" v="454"/>
          <ac:spMkLst>
            <pc:docMk/>
            <pc:sldMk cId="2667668924" sldId="581"/>
            <ac:spMk id="2" creationId="{A4374A35-72C5-4575-A1DC-EC90B6418AB7}"/>
          </ac:spMkLst>
        </pc:spChg>
        <pc:spChg chg="mod">
          <ac:chgData name="Law, David" userId="6c3935a2-e9a3-4723-9746-6e9c8747e394" providerId="ADAL" clId="{C7AD7DC1-2397-4F6E-ADAE-11B38268F4A0}" dt="2021-03-11T23:16:34.824" v="721" actId="207"/>
          <ac:spMkLst>
            <pc:docMk/>
            <pc:sldMk cId="2667668924" sldId="581"/>
            <ac:spMk id="3" creationId="{555C09FD-44A9-428B-A748-9CF5A0B12C0E}"/>
          </ac:spMkLst>
        </pc:spChg>
      </pc:sldChg>
      <pc:sldChg chg="modSp new mod">
        <pc:chgData name="Law, David" userId="6c3935a2-e9a3-4723-9746-6e9c8747e394" providerId="ADAL" clId="{C7AD7DC1-2397-4F6E-ADAE-11B38268F4A0}" dt="2021-03-12T11:13:05.666" v="839" actId="20577"/>
        <pc:sldMkLst>
          <pc:docMk/>
          <pc:sldMk cId="4250841962" sldId="582"/>
        </pc:sldMkLst>
        <pc:spChg chg="mod">
          <ac:chgData name="Law, David" userId="6c3935a2-e9a3-4723-9746-6e9c8747e394" providerId="ADAL" clId="{C7AD7DC1-2397-4F6E-ADAE-11B38268F4A0}" dt="2021-03-11T22:55:51.930" v="456"/>
          <ac:spMkLst>
            <pc:docMk/>
            <pc:sldMk cId="4250841962" sldId="582"/>
            <ac:spMk id="2" creationId="{00CB94ED-1C37-45B3-8684-1ECDDF3AF296}"/>
          </ac:spMkLst>
        </pc:spChg>
        <pc:spChg chg="mod">
          <ac:chgData name="Law, David" userId="6c3935a2-e9a3-4723-9746-6e9c8747e394" providerId="ADAL" clId="{C7AD7DC1-2397-4F6E-ADAE-11B38268F4A0}" dt="2021-03-12T11:13:05.666" v="839" actId="20577"/>
          <ac:spMkLst>
            <pc:docMk/>
            <pc:sldMk cId="4250841962" sldId="582"/>
            <ac:spMk id="3" creationId="{E1903CCD-C885-4F95-8C4E-1D59A1471635}"/>
          </ac:spMkLst>
        </pc:spChg>
      </pc:sldChg>
      <pc:sldChg chg="modSp new mod">
        <pc:chgData name="Law, David" userId="6c3935a2-e9a3-4723-9746-6e9c8747e394" providerId="ADAL" clId="{C7AD7DC1-2397-4F6E-ADAE-11B38268F4A0}" dt="2021-03-16T19:42:38.563" v="957" actId="20577"/>
        <pc:sldMkLst>
          <pc:docMk/>
          <pc:sldMk cId="1338755154" sldId="583"/>
        </pc:sldMkLst>
        <pc:spChg chg="mod">
          <ac:chgData name="Law, David" userId="6c3935a2-e9a3-4723-9746-6e9c8747e394" providerId="ADAL" clId="{C7AD7DC1-2397-4F6E-ADAE-11B38268F4A0}" dt="2021-03-12T11:41:48.970" v="933" actId="20577"/>
          <ac:spMkLst>
            <pc:docMk/>
            <pc:sldMk cId="1338755154" sldId="583"/>
            <ac:spMk id="2" creationId="{620BB0E5-68BE-4514-841C-B429161BA764}"/>
          </ac:spMkLst>
        </pc:spChg>
        <pc:spChg chg="mod">
          <ac:chgData name="Law, David" userId="6c3935a2-e9a3-4723-9746-6e9c8747e394" providerId="ADAL" clId="{C7AD7DC1-2397-4F6E-ADAE-11B38268F4A0}" dt="2021-03-16T19:42:38.563" v="957" actId="20577"/>
          <ac:spMkLst>
            <pc:docMk/>
            <pc:sldMk cId="1338755154" sldId="583"/>
            <ac:spMk id="3" creationId="{D48EFA3D-BC1B-4BE6-B29C-4023C4F3A0C4}"/>
          </ac:spMkLst>
        </pc:spChg>
      </pc:sldChg>
      <pc:sldChg chg="modSp add mod">
        <pc:chgData name="Law, David" userId="6c3935a2-e9a3-4723-9746-6e9c8747e394" providerId="ADAL" clId="{C7AD7DC1-2397-4F6E-ADAE-11B38268F4A0}" dt="2021-03-12T11:41:43.861" v="919" actId="20577"/>
        <pc:sldMkLst>
          <pc:docMk/>
          <pc:sldMk cId="2982204092" sldId="584"/>
        </pc:sldMkLst>
        <pc:spChg chg="mod">
          <ac:chgData name="Law, David" userId="6c3935a2-e9a3-4723-9746-6e9c8747e394" providerId="ADAL" clId="{C7AD7DC1-2397-4F6E-ADAE-11B38268F4A0}" dt="2021-03-12T11:41:43.861" v="919" actId="20577"/>
          <ac:spMkLst>
            <pc:docMk/>
            <pc:sldMk cId="2982204092" sldId="584"/>
            <ac:spMk id="2" creationId="{A2BD2670-5568-45D5-B647-F3A7D7EFA0CD}"/>
          </ac:spMkLst>
        </pc:spChg>
        <pc:spChg chg="mod">
          <ac:chgData name="Law, David" userId="6c3935a2-e9a3-4723-9746-6e9c8747e394" providerId="ADAL" clId="{C7AD7DC1-2397-4F6E-ADAE-11B38268F4A0}" dt="2021-03-11T23:37:47.625" v="830" actId="20577"/>
          <ac:spMkLst>
            <pc:docMk/>
            <pc:sldMk cId="2982204092" sldId="584"/>
            <ac:spMk id="3" creationId="{975D389A-6109-43C9-840D-47F947F9E47B}"/>
          </ac:spMkLst>
        </pc:spChg>
      </pc:sldChg>
      <pc:sldChg chg="modSp add mod">
        <pc:chgData name="Law, David" userId="6c3935a2-e9a3-4723-9746-6e9c8747e394" providerId="ADAL" clId="{C7AD7DC1-2397-4F6E-ADAE-11B38268F4A0}" dt="2021-03-17T10:31:47.176" v="1711" actId="20577"/>
        <pc:sldMkLst>
          <pc:docMk/>
          <pc:sldMk cId="3213437326" sldId="585"/>
        </pc:sldMkLst>
        <pc:spChg chg="mod">
          <ac:chgData name="Law, David" userId="6c3935a2-e9a3-4723-9746-6e9c8747e394" providerId="ADAL" clId="{C7AD7DC1-2397-4F6E-ADAE-11B38268F4A0}" dt="2021-03-17T10:31:47.176" v="1711" actId="20577"/>
          <ac:spMkLst>
            <pc:docMk/>
            <pc:sldMk cId="3213437326" sldId="585"/>
            <ac:spMk id="2" creationId="{F56F664E-1598-4EF3-8E33-61AF3F94A097}"/>
          </ac:spMkLst>
        </pc:spChg>
      </pc:sldChg>
      <pc:sldChg chg="addSp delSp modSp add mod">
        <pc:chgData name="Law, David" userId="6c3935a2-e9a3-4723-9746-6e9c8747e394" providerId="ADAL" clId="{C7AD7DC1-2397-4F6E-ADAE-11B38268F4A0}" dt="2021-03-17T14:15:05.069" v="1944" actId="108"/>
        <pc:sldMkLst>
          <pc:docMk/>
          <pc:sldMk cId="3950145444" sldId="586"/>
        </pc:sldMkLst>
        <pc:spChg chg="mod">
          <ac:chgData name="Law, David" userId="6c3935a2-e9a3-4723-9746-6e9c8747e394" providerId="ADAL" clId="{C7AD7DC1-2397-4F6E-ADAE-11B38268F4A0}" dt="2021-03-16T19:44:26.449" v="968"/>
          <ac:spMkLst>
            <pc:docMk/>
            <pc:sldMk cId="3950145444" sldId="586"/>
            <ac:spMk id="2" creationId="{A2BD2670-5568-45D5-B647-F3A7D7EFA0CD}"/>
          </ac:spMkLst>
        </pc:spChg>
        <pc:spChg chg="mod">
          <ac:chgData name="Law, David" userId="6c3935a2-e9a3-4723-9746-6e9c8747e394" providerId="ADAL" clId="{C7AD7DC1-2397-4F6E-ADAE-11B38268F4A0}" dt="2021-03-17T14:14:43.589" v="1933" actId="20577"/>
          <ac:spMkLst>
            <pc:docMk/>
            <pc:sldMk cId="3950145444" sldId="586"/>
            <ac:spMk id="3" creationId="{975D389A-6109-43C9-840D-47F947F9E47B}"/>
          </ac:spMkLst>
        </pc:spChg>
        <pc:graphicFrameChg chg="add del mod">
          <ac:chgData name="Law, David" userId="6c3935a2-e9a3-4723-9746-6e9c8747e394" providerId="ADAL" clId="{C7AD7DC1-2397-4F6E-ADAE-11B38268F4A0}" dt="2021-03-17T11:26:42.181" v="1796"/>
          <ac:graphicFrameMkLst>
            <pc:docMk/>
            <pc:sldMk cId="3950145444" sldId="586"/>
            <ac:graphicFrameMk id="4" creationId="{75791179-AB90-43E5-87F8-8BE037724FA8}"/>
          </ac:graphicFrameMkLst>
        </pc:graphicFrameChg>
        <pc:graphicFrameChg chg="add del mod">
          <ac:chgData name="Law, David" userId="6c3935a2-e9a3-4723-9746-6e9c8747e394" providerId="ADAL" clId="{C7AD7DC1-2397-4F6E-ADAE-11B38268F4A0}" dt="2021-03-17T11:27:03.432" v="1799"/>
          <ac:graphicFrameMkLst>
            <pc:docMk/>
            <pc:sldMk cId="3950145444" sldId="586"/>
            <ac:graphicFrameMk id="5" creationId="{63A9C548-880E-47E0-8E9E-F120BA3007CE}"/>
          </ac:graphicFrameMkLst>
        </pc:graphicFrameChg>
        <pc:graphicFrameChg chg="mod modGraphic">
          <ac:chgData name="Law, David" userId="6c3935a2-e9a3-4723-9746-6e9c8747e394" providerId="ADAL" clId="{C7AD7DC1-2397-4F6E-ADAE-11B38268F4A0}" dt="2021-03-17T14:15:05.069" v="1944" actId="108"/>
          <ac:graphicFrameMkLst>
            <pc:docMk/>
            <pc:sldMk cId="3950145444" sldId="586"/>
            <ac:graphicFrameMk id="6" creationId="{68265BA0-8F7B-440A-9745-0AE305F1AE9D}"/>
          </ac:graphicFrameMkLst>
        </pc:graphicFrameChg>
      </pc:sldChg>
      <pc:sldChg chg="modSp add mod">
        <pc:chgData name="Law, David" userId="6c3935a2-e9a3-4723-9746-6e9c8747e394" providerId="ADAL" clId="{C7AD7DC1-2397-4F6E-ADAE-11B38268F4A0}" dt="2021-03-16T22:00:13.788" v="1683" actId="313"/>
        <pc:sldMkLst>
          <pc:docMk/>
          <pc:sldMk cId="2791191971" sldId="587"/>
        </pc:sldMkLst>
        <pc:spChg chg="mod">
          <ac:chgData name="Law, David" userId="6c3935a2-e9a3-4723-9746-6e9c8747e394" providerId="ADAL" clId="{C7AD7DC1-2397-4F6E-ADAE-11B38268F4A0}" dt="2021-03-16T19:44:37.692" v="969"/>
          <ac:spMkLst>
            <pc:docMk/>
            <pc:sldMk cId="2791191971" sldId="587"/>
            <ac:spMk id="2" creationId="{A2BD2670-5568-45D5-B647-F3A7D7EFA0CD}"/>
          </ac:spMkLst>
        </pc:spChg>
        <pc:spChg chg="mod">
          <ac:chgData name="Law, David" userId="6c3935a2-e9a3-4723-9746-6e9c8747e394" providerId="ADAL" clId="{C7AD7DC1-2397-4F6E-ADAE-11B38268F4A0}" dt="2021-03-16T22:00:13.788" v="1683" actId="313"/>
          <ac:spMkLst>
            <pc:docMk/>
            <pc:sldMk cId="2791191971" sldId="587"/>
            <ac:spMk id="3" creationId="{975D389A-6109-43C9-840D-47F947F9E47B}"/>
          </ac:spMkLst>
        </pc:spChg>
      </pc:sldChg>
      <pc:sldChg chg="modSp add mod">
        <pc:chgData name="Law, David" userId="6c3935a2-e9a3-4723-9746-6e9c8747e394" providerId="ADAL" clId="{C7AD7DC1-2397-4F6E-ADAE-11B38268F4A0}" dt="2021-03-16T20:47:15.866" v="1464" actId="6549"/>
        <pc:sldMkLst>
          <pc:docMk/>
          <pc:sldMk cId="3897088072" sldId="588"/>
        </pc:sldMkLst>
        <pc:spChg chg="mod">
          <ac:chgData name="Law, David" userId="6c3935a2-e9a3-4723-9746-6e9c8747e394" providerId="ADAL" clId="{C7AD7DC1-2397-4F6E-ADAE-11B38268F4A0}" dt="2021-03-16T19:44:43.702" v="970"/>
          <ac:spMkLst>
            <pc:docMk/>
            <pc:sldMk cId="3897088072" sldId="588"/>
            <ac:spMk id="2" creationId="{A4374A35-72C5-4575-A1DC-EC90B6418AB7}"/>
          </ac:spMkLst>
        </pc:spChg>
        <pc:spChg chg="mod">
          <ac:chgData name="Law, David" userId="6c3935a2-e9a3-4723-9746-6e9c8747e394" providerId="ADAL" clId="{C7AD7DC1-2397-4F6E-ADAE-11B38268F4A0}" dt="2021-03-16T20:47:15.866" v="1464" actId="6549"/>
          <ac:spMkLst>
            <pc:docMk/>
            <pc:sldMk cId="3897088072" sldId="588"/>
            <ac:spMk id="3" creationId="{555C09FD-44A9-428B-A748-9CF5A0B12C0E}"/>
          </ac:spMkLst>
        </pc:spChg>
      </pc:sldChg>
      <pc:sldChg chg="modSp add mod">
        <pc:chgData name="Law, David" userId="6c3935a2-e9a3-4723-9746-6e9c8747e394" providerId="ADAL" clId="{C7AD7DC1-2397-4F6E-ADAE-11B38268F4A0}" dt="2021-03-16T19:46:27.072" v="988" actId="6549"/>
        <pc:sldMkLst>
          <pc:docMk/>
          <pc:sldMk cId="3994365428" sldId="589"/>
        </pc:sldMkLst>
        <pc:spChg chg="mod">
          <ac:chgData name="Law, David" userId="6c3935a2-e9a3-4723-9746-6e9c8747e394" providerId="ADAL" clId="{C7AD7DC1-2397-4F6E-ADAE-11B38268F4A0}" dt="2021-03-16T19:44:53.508" v="971"/>
          <ac:spMkLst>
            <pc:docMk/>
            <pc:sldMk cId="3994365428" sldId="589"/>
            <ac:spMk id="2" creationId="{00CB94ED-1C37-45B3-8684-1ECDDF3AF296}"/>
          </ac:spMkLst>
        </pc:spChg>
        <pc:spChg chg="mod">
          <ac:chgData name="Law, David" userId="6c3935a2-e9a3-4723-9746-6e9c8747e394" providerId="ADAL" clId="{C7AD7DC1-2397-4F6E-ADAE-11B38268F4A0}" dt="2021-03-16T19:46:27.072" v="988" actId="6549"/>
          <ac:spMkLst>
            <pc:docMk/>
            <pc:sldMk cId="3994365428" sldId="589"/>
            <ac:spMk id="3" creationId="{E1903CCD-C885-4F95-8C4E-1D59A1471635}"/>
          </ac:spMkLst>
        </pc:spChg>
      </pc:sldChg>
      <pc:sldChg chg="modSp add mod">
        <pc:chgData name="Law, David" userId="6c3935a2-e9a3-4723-9746-6e9c8747e394" providerId="ADAL" clId="{C7AD7DC1-2397-4F6E-ADAE-11B38268F4A0}" dt="2021-03-18T10:07:00.615" v="1955"/>
        <pc:sldMkLst>
          <pc:docMk/>
          <pc:sldMk cId="311211236" sldId="590"/>
        </pc:sldMkLst>
        <pc:spChg chg="mod">
          <ac:chgData name="Law, David" userId="6c3935a2-e9a3-4723-9746-6e9c8747e394" providerId="ADAL" clId="{C7AD7DC1-2397-4F6E-ADAE-11B38268F4A0}" dt="2021-03-18T10:07:00.615" v="1955"/>
          <ac:spMkLst>
            <pc:docMk/>
            <pc:sldMk cId="311211236" sldId="590"/>
            <ac:spMk id="2" creationId="{F56F664E-1598-4EF3-8E33-61AF3F94A097}"/>
          </ac:spMkLst>
        </pc:spChg>
      </pc:sldChg>
      <pc:sldChg chg="modSp add mod">
        <pc:chgData name="Law, David" userId="6c3935a2-e9a3-4723-9746-6e9c8747e394" providerId="ADAL" clId="{C7AD7DC1-2397-4F6E-ADAE-11B38268F4A0}" dt="2021-03-18T11:48:04.518" v="2073" actId="20577"/>
        <pc:sldMkLst>
          <pc:docMk/>
          <pc:sldMk cId="3148217990" sldId="591"/>
        </pc:sldMkLst>
        <pc:spChg chg="mod">
          <ac:chgData name="Law, David" userId="6c3935a2-e9a3-4723-9746-6e9c8747e394" providerId="ADAL" clId="{C7AD7DC1-2397-4F6E-ADAE-11B38268F4A0}" dt="2021-03-18T11:48:04.518" v="2073" actId="20577"/>
          <ac:spMkLst>
            <pc:docMk/>
            <pc:sldMk cId="3148217990" sldId="591"/>
            <ac:spMk id="5" creationId="{CBFA5A22-FE4D-4AC9-BC26-7E1D560968C8}"/>
          </ac:spMkLst>
        </pc:spChg>
        <pc:spChg chg="mod">
          <ac:chgData name="Law, David" userId="6c3935a2-e9a3-4723-9746-6e9c8747e394" providerId="ADAL" clId="{C7AD7DC1-2397-4F6E-ADAE-11B38268F4A0}" dt="2021-03-18T10:07:25.210" v="1957"/>
          <ac:spMkLst>
            <pc:docMk/>
            <pc:sldMk cId="3148217990" sldId="591"/>
            <ac:spMk id="6" creationId="{81180C8B-906C-4B28-B5C6-0EF442BA9749}"/>
          </ac:spMkLst>
        </pc:spChg>
      </pc:sldChg>
      <pc:sldMasterChg chg="modSp mod">
        <pc:chgData name="Law, David" userId="6c3935a2-e9a3-4723-9746-6e9c8747e394" providerId="ADAL" clId="{C7AD7DC1-2397-4F6E-ADAE-11B38268F4A0}" dt="2021-03-17T14:19:09.449" v="1947"/>
        <pc:sldMasterMkLst>
          <pc:docMk/>
          <pc:sldMasterMk cId="0" sldId="2147483649"/>
        </pc:sldMasterMkLst>
        <pc:spChg chg="mod">
          <ac:chgData name="Law, David" userId="6c3935a2-e9a3-4723-9746-6e9c8747e394" providerId="ADAL" clId="{C7AD7DC1-2397-4F6E-ADAE-11B38268F4A0}" dt="2021-03-17T14:19:09.449" v="1947"/>
          <ac:spMkLst>
            <pc:docMk/>
            <pc:sldMasterMk cId="0" sldId="2147483649"/>
            <ac:spMk id="9" creationId="{00000000-0000-0000-0000-000000000000}"/>
          </ac:spMkLst>
        </pc:spChg>
        <pc:spChg chg="mod">
          <ac:chgData name="Law, David" userId="6c3935a2-e9a3-4723-9746-6e9c8747e394" providerId="ADAL" clId="{C7AD7DC1-2397-4F6E-ADAE-11B38268F4A0}" dt="2021-03-16T19:42:56.530" v="959" actId="20577"/>
          <ac:spMkLst>
            <pc:docMk/>
            <pc:sldMasterMk cId="0" sldId="2147483649"/>
            <ac:spMk id="1032" creationId="{00000000-0000-0000-0000-000000000000}"/>
          </ac:spMkLst>
        </pc:spChg>
        <pc:spChg chg="mod">
          <ac:chgData name="Law, David" userId="6c3935a2-e9a3-4723-9746-6e9c8747e394" providerId="ADAL" clId="{C7AD7DC1-2397-4F6E-ADAE-11B38268F4A0}" dt="2021-03-11T21:40:25.945" v="53" actId="20577"/>
          <ac:spMkLst>
            <pc:docMk/>
            <pc:sldMasterMk cId="0" sldId="2147483649"/>
            <ac:spMk id="1033" creationId="{00000000-0000-0000-0000-000000000000}"/>
          </ac:spMkLst>
        </pc:spChg>
      </pc:sldMasterChg>
    </pc:docChg>
  </pc:docChgLst>
  <pc:docChgLst>
    <pc:chgData name="David" userId="6c3935a2-e9a3-4723-9746-6e9c8747e394" providerId="ADAL" clId="{1F82EAB1-3832-469B-8D37-0D5FD3B1CF71}"/>
    <pc:docChg chg="undo custSel modSld modMainMaster">
      <pc:chgData name="David" userId="6c3935a2-e9a3-4723-9746-6e9c8747e394" providerId="ADAL" clId="{1F82EAB1-3832-469B-8D37-0D5FD3B1CF71}" dt="2022-03-15T17:27:11.861" v="269" actId="20577"/>
      <pc:docMkLst>
        <pc:docMk/>
      </pc:docMkLst>
      <pc:sldChg chg="modSp mod">
        <pc:chgData name="David" userId="6c3935a2-e9a3-4723-9746-6e9c8747e394" providerId="ADAL" clId="{1F82EAB1-3832-469B-8D37-0D5FD3B1CF71}" dt="2022-03-15T15:09:15.680" v="17" actId="20577"/>
        <pc:sldMkLst>
          <pc:docMk/>
          <pc:sldMk cId="892066211" sldId="623"/>
        </pc:sldMkLst>
        <pc:spChg chg="mod">
          <ac:chgData name="David" userId="6c3935a2-e9a3-4723-9746-6e9c8747e394" providerId="ADAL" clId="{1F82EAB1-3832-469B-8D37-0D5FD3B1CF71}" dt="2022-03-15T15:09:15.680" v="17" actId="20577"/>
          <ac:spMkLst>
            <pc:docMk/>
            <pc:sldMk cId="892066211" sldId="623"/>
            <ac:spMk id="3" creationId="{EB14F42D-B3DA-4BF7-83A5-3BE14AECD478}"/>
          </ac:spMkLst>
        </pc:spChg>
      </pc:sldChg>
      <pc:sldChg chg="delSp modSp mod">
        <pc:chgData name="David" userId="6c3935a2-e9a3-4723-9746-6e9c8747e394" providerId="ADAL" clId="{1F82EAB1-3832-469B-8D37-0D5FD3B1CF71}" dt="2022-03-15T17:05:45.359" v="171" actId="167"/>
        <pc:sldMkLst>
          <pc:docMk/>
          <pc:sldMk cId="1210502150" sldId="627"/>
        </pc:sldMkLst>
        <pc:spChg chg="del">
          <ac:chgData name="David" userId="6c3935a2-e9a3-4723-9746-6e9c8747e394" providerId="ADAL" clId="{1F82EAB1-3832-469B-8D37-0D5FD3B1CF71}" dt="2022-03-15T17:05:34.487" v="170" actId="478"/>
          <ac:spMkLst>
            <pc:docMk/>
            <pc:sldMk cId="1210502150" sldId="627"/>
            <ac:spMk id="6" creationId="{D7019881-8133-4BFD-9A55-CB0A3F0831AB}"/>
          </ac:spMkLst>
        </pc:spChg>
        <pc:graphicFrameChg chg="ord modGraphic">
          <ac:chgData name="David" userId="6c3935a2-e9a3-4723-9746-6e9c8747e394" providerId="ADAL" clId="{1F82EAB1-3832-469B-8D37-0D5FD3B1CF71}" dt="2022-03-15T17:05:45.359" v="171" actId="167"/>
          <ac:graphicFrameMkLst>
            <pc:docMk/>
            <pc:sldMk cId="1210502150" sldId="627"/>
            <ac:graphicFrameMk id="7" creationId="{222266C6-AF11-4354-8CEE-EC8E098BBF2F}"/>
          </ac:graphicFrameMkLst>
        </pc:graphicFrameChg>
      </pc:sldChg>
      <pc:sldChg chg="modSp mod">
        <pc:chgData name="David" userId="6c3935a2-e9a3-4723-9746-6e9c8747e394" providerId="ADAL" clId="{1F82EAB1-3832-469B-8D37-0D5FD3B1CF71}" dt="2022-03-15T17:26:49.629" v="267" actId="20577"/>
        <pc:sldMkLst>
          <pc:docMk/>
          <pc:sldMk cId="51052509" sldId="628"/>
        </pc:sldMkLst>
        <pc:spChg chg="mod">
          <ac:chgData name="David" userId="6c3935a2-e9a3-4723-9746-6e9c8747e394" providerId="ADAL" clId="{1F82EAB1-3832-469B-8D37-0D5FD3B1CF71}" dt="2022-03-15T17:26:49.629" v="267" actId="20577"/>
          <ac:spMkLst>
            <pc:docMk/>
            <pc:sldMk cId="51052509" sldId="628"/>
            <ac:spMk id="7" creationId="{566F2B85-2070-4BC7-B84E-95B21CB106F6}"/>
          </ac:spMkLst>
        </pc:spChg>
      </pc:sldChg>
      <pc:sldChg chg="modSp mod">
        <pc:chgData name="David" userId="6c3935a2-e9a3-4723-9746-6e9c8747e394" providerId="ADAL" clId="{1F82EAB1-3832-469B-8D37-0D5FD3B1CF71}" dt="2022-03-15T15:33:50.536" v="156" actId="20577"/>
        <pc:sldMkLst>
          <pc:docMk/>
          <pc:sldMk cId="3592016933" sldId="635"/>
        </pc:sldMkLst>
        <pc:graphicFrameChg chg="modGraphic">
          <ac:chgData name="David" userId="6c3935a2-e9a3-4723-9746-6e9c8747e394" providerId="ADAL" clId="{1F82EAB1-3832-469B-8D37-0D5FD3B1CF71}" dt="2022-03-15T15:33:50.536" v="156" actId="20577"/>
          <ac:graphicFrameMkLst>
            <pc:docMk/>
            <pc:sldMk cId="3592016933" sldId="635"/>
            <ac:graphicFrameMk id="5" creationId="{B457E9D0-D80C-454F-BFD8-56D373C5D292}"/>
          </ac:graphicFrameMkLst>
        </pc:graphicFrameChg>
      </pc:sldChg>
      <pc:sldChg chg="modSp mod">
        <pc:chgData name="David" userId="6c3935a2-e9a3-4723-9746-6e9c8747e394" providerId="ADAL" clId="{1F82EAB1-3832-469B-8D37-0D5FD3B1CF71}" dt="2022-03-15T15:17:03.221" v="148" actId="6549"/>
        <pc:sldMkLst>
          <pc:docMk/>
          <pc:sldMk cId="1885409615" sldId="636"/>
        </pc:sldMkLst>
        <pc:spChg chg="mod">
          <ac:chgData name="David" userId="6c3935a2-e9a3-4723-9746-6e9c8747e394" providerId="ADAL" clId="{1F82EAB1-3832-469B-8D37-0D5FD3B1CF71}" dt="2022-03-15T15:17:03.221" v="148" actId="6549"/>
          <ac:spMkLst>
            <pc:docMk/>
            <pc:sldMk cId="1885409615" sldId="636"/>
            <ac:spMk id="3" creationId="{EB14F42D-B3DA-4BF7-83A5-3BE14AECD478}"/>
          </ac:spMkLst>
        </pc:spChg>
      </pc:sldChg>
      <pc:sldChg chg="modSp mod">
        <pc:chgData name="David" userId="6c3935a2-e9a3-4723-9746-6e9c8747e394" providerId="ADAL" clId="{1F82EAB1-3832-469B-8D37-0D5FD3B1CF71}" dt="2022-03-15T15:18:55.172" v="152" actId="20577"/>
        <pc:sldMkLst>
          <pc:docMk/>
          <pc:sldMk cId="1404546241" sldId="637"/>
        </pc:sldMkLst>
        <pc:spChg chg="mod">
          <ac:chgData name="David" userId="6c3935a2-e9a3-4723-9746-6e9c8747e394" providerId="ADAL" clId="{1F82EAB1-3832-469B-8D37-0D5FD3B1CF71}" dt="2022-03-15T15:18:55.172" v="152" actId="20577"/>
          <ac:spMkLst>
            <pc:docMk/>
            <pc:sldMk cId="1404546241" sldId="637"/>
            <ac:spMk id="3" creationId="{57A03CB7-DE03-4357-86E5-F93E6FEC6358}"/>
          </ac:spMkLst>
        </pc:spChg>
      </pc:sldChg>
      <pc:sldMasterChg chg="modSp mod">
        <pc:chgData name="David" userId="6c3935a2-e9a3-4723-9746-6e9c8747e394" providerId="ADAL" clId="{1F82EAB1-3832-469B-8D37-0D5FD3B1CF71}" dt="2022-03-15T17:27:11.861" v="269" actId="20577"/>
        <pc:sldMasterMkLst>
          <pc:docMk/>
          <pc:sldMasterMk cId="0" sldId="2147483649"/>
        </pc:sldMasterMkLst>
        <pc:spChg chg="mod">
          <ac:chgData name="David" userId="6c3935a2-e9a3-4723-9746-6e9c8747e394" providerId="ADAL" clId="{1F82EAB1-3832-469B-8D37-0D5FD3B1CF71}" dt="2022-03-15T17:27:11.861" v="269" actId="20577"/>
          <ac:spMkLst>
            <pc:docMk/>
            <pc:sldMasterMk cId="0" sldId="2147483649"/>
            <ac:spMk id="1032" creationId="{00000000-0000-0000-0000-000000000000}"/>
          </ac:spMkLst>
        </pc:spChg>
      </pc:sldMasterChg>
    </pc:docChg>
  </pc:docChgLst>
  <pc:docChgLst>
    <pc:chgData name="Law, David" userId="6c3935a2-e9a3-4723-9746-6e9c8747e394" providerId="ADAL" clId="{C28B0453-1335-4CDC-AF76-A339EF9587A3}"/>
    <pc:docChg chg="undo custSel addSld delSld modSld modMainMaster">
      <pc:chgData name="Law, David" userId="6c3935a2-e9a3-4723-9746-6e9c8747e394" providerId="ADAL" clId="{C28B0453-1335-4CDC-AF76-A339EF9587A3}" dt="2020-11-12T17:00:24.914" v="448" actId="20577"/>
      <pc:docMkLst>
        <pc:docMk/>
      </pc:docMkLst>
      <pc:sldChg chg="modSp">
        <pc:chgData name="Law, David" userId="6c3935a2-e9a3-4723-9746-6e9c8747e394" providerId="ADAL" clId="{C28B0453-1335-4CDC-AF76-A339EF9587A3}" dt="2020-11-11T12:45:34.907" v="9" actId="20577"/>
        <pc:sldMkLst>
          <pc:docMk/>
          <pc:sldMk cId="0" sldId="379"/>
        </pc:sldMkLst>
        <pc:spChg chg="mod">
          <ac:chgData name="Law, David" userId="6c3935a2-e9a3-4723-9746-6e9c8747e394" providerId="ADAL" clId="{C28B0453-1335-4CDC-AF76-A339EF9587A3}" dt="2020-11-11T12:45:34.907" v="9" actId="20577"/>
          <ac:spMkLst>
            <pc:docMk/>
            <pc:sldMk cId="0" sldId="379"/>
            <ac:spMk id="9219" creationId="{00000000-0000-0000-0000-000000000000}"/>
          </ac:spMkLst>
        </pc:spChg>
      </pc:sldChg>
      <pc:sldChg chg="del">
        <pc:chgData name="Law, David" userId="6c3935a2-e9a3-4723-9746-6e9c8747e394" providerId="ADAL" clId="{C28B0453-1335-4CDC-AF76-A339EF9587A3}" dt="2020-11-11T12:45:39.070" v="10" actId="2696"/>
        <pc:sldMkLst>
          <pc:docMk/>
          <pc:sldMk cId="880276026" sldId="531"/>
        </pc:sldMkLst>
      </pc:sldChg>
      <pc:sldChg chg="modSp">
        <pc:chgData name="Law, David" userId="6c3935a2-e9a3-4723-9746-6e9c8747e394" providerId="ADAL" clId="{C28B0453-1335-4CDC-AF76-A339EF9587A3}" dt="2020-11-11T19:50:46.721" v="376" actId="20577"/>
        <pc:sldMkLst>
          <pc:docMk/>
          <pc:sldMk cId="3601276147" sldId="532"/>
        </pc:sldMkLst>
        <pc:spChg chg="mod">
          <ac:chgData name="Law, David" userId="6c3935a2-e9a3-4723-9746-6e9c8747e394" providerId="ADAL" clId="{C28B0453-1335-4CDC-AF76-A339EF9587A3}" dt="2020-11-11T19:44:47.139" v="279"/>
          <ac:spMkLst>
            <pc:docMk/>
            <pc:sldMk cId="3601276147" sldId="532"/>
            <ac:spMk id="3" creationId="{00000000-0000-0000-0000-000000000000}"/>
          </ac:spMkLst>
        </pc:spChg>
        <pc:spChg chg="mod">
          <ac:chgData name="Law, David" userId="6c3935a2-e9a3-4723-9746-6e9c8747e394" providerId="ADAL" clId="{C28B0453-1335-4CDC-AF76-A339EF9587A3}" dt="2020-11-11T19:46:04.579" v="295" actId="20577"/>
          <ac:spMkLst>
            <pc:docMk/>
            <pc:sldMk cId="3601276147" sldId="532"/>
            <ac:spMk id="5" creationId="{00000000-0000-0000-0000-000000000000}"/>
          </ac:spMkLst>
        </pc:spChg>
        <pc:graphicFrameChg chg="mod modGraphic">
          <ac:chgData name="Law, David" userId="6c3935a2-e9a3-4723-9746-6e9c8747e394" providerId="ADAL" clId="{C28B0453-1335-4CDC-AF76-A339EF9587A3}" dt="2020-11-11T19:50:46.721" v="376" actId="20577"/>
          <ac:graphicFrameMkLst>
            <pc:docMk/>
            <pc:sldMk cId="3601276147" sldId="532"/>
            <ac:graphicFrameMk id="6" creationId="{00000000-0000-0000-0000-000000000000}"/>
          </ac:graphicFrameMkLst>
        </pc:graphicFrameChg>
      </pc:sldChg>
      <pc:sldChg chg="del">
        <pc:chgData name="Law, David" userId="6c3935a2-e9a3-4723-9746-6e9c8747e394" providerId="ADAL" clId="{C28B0453-1335-4CDC-AF76-A339EF9587A3}" dt="2020-11-11T12:45:39.707" v="11" actId="2696"/>
        <pc:sldMkLst>
          <pc:docMk/>
          <pc:sldMk cId="913919181" sldId="535"/>
        </pc:sldMkLst>
      </pc:sldChg>
      <pc:sldChg chg="addSp delSp modSp">
        <pc:chgData name="Law, David" userId="6c3935a2-e9a3-4723-9746-6e9c8747e394" providerId="ADAL" clId="{C28B0453-1335-4CDC-AF76-A339EF9587A3}" dt="2020-11-11T23:19:28.541" v="380" actId="478"/>
        <pc:sldMkLst>
          <pc:docMk/>
          <pc:sldMk cId="1426487066" sldId="536"/>
        </pc:sldMkLst>
        <pc:spChg chg="mod">
          <ac:chgData name="Law, David" userId="6c3935a2-e9a3-4723-9746-6e9c8747e394" providerId="ADAL" clId="{C28B0453-1335-4CDC-AF76-A339EF9587A3}" dt="2020-11-11T23:19:24.123" v="379" actId="20577"/>
          <ac:spMkLst>
            <pc:docMk/>
            <pc:sldMk cId="1426487066" sldId="536"/>
            <ac:spMk id="2" creationId="{00000000-0000-0000-0000-000000000000}"/>
          </ac:spMkLst>
        </pc:spChg>
        <pc:spChg chg="add del mod ord">
          <ac:chgData name="Law, David" userId="6c3935a2-e9a3-4723-9746-6e9c8747e394" providerId="ADAL" clId="{C28B0453-1335-4CDC-AF76-A339EF9587A3}" dt="2020-11-11T23:19:28.541" v="380" actId="478"/>
          <ac:spMkLst>
            <pc:docMk/>
            <pc:sldMk cId="1426487066" sldId="536"/>
            <ac:spMk id="3" creationId="{94911A38-043E-48A4-A4EB-D7D98F50E551}"/>
          </ac:spMkLst>
        </pc:spChg>
      </pc:sldChg>
      <pc:sldChg chg="addSp delSp modSp">
        <pc:chgData name="Law, David" userId="6c3935a2-e9a3-4723-9746-6e9c8747e394" providerId="ADAL" clId="{C28B0453-1335-4CDC-AF76-A339EF9587A3}" dt="2020-11-12T15:14:06.109" v="411" actId="478"/>
        <pc:sldMkLst>
          <pc:docMk/>
          <pc:sldMk cId="1579221777" sldId="537"/>
        </pc:sldMkLst>
        <pc:spChg chg="mod">
          <ac:chgData name="Law, David" userId="6c3935a2-e9a3-4723-9746-6e9c8747e394" providerId="ADAL" clId="{C28B0453-1335-4CDC-AF76-A339EF9587A3}" dt="2020-11-12T15:14:01.930" v="410"/>
          <ac:spMkLst>
            <pc:docMk/>
            <pc:sldMk cId="1579221777" sldId="537"/>
            <ac:spMk id="3" creationId="{00000000-0000-0000-0000-000000000000}"/>
          </ac:spMkLst>
        </pc:spChg>
        <pc:spChg chg="add del mod ord">
          <ac:chgData name="Law, David" userId="6c3935a2-e9a3-4723-9746-6e9c8747e394" providerId="ADAL" clId="{C28B0453-1335-4CDC-AF76-A339EF9587A3}" dt="2020-11-12T15:14:06.109" v="411" actId="478"/>
          <ac:spMkLst>
            <pc:docMk/>
            <pc:sldMk cId="1579221777" sldId="537"/>
            <ac:spMk id="4" creationId="{3FB0F7C9-4351-4B3E-B2B3-985E9E42E942}"/>
          </ac:spMkLst>
        </pc:spChg>
      </pc:sldChg>
      <pc:sldChg chg="del">
        <pc:chgData name="Law, David" userId="6c3935a2-e9a3-4723-9746-6e9c8747e394" providerId="ADAL" clId="{C28B0453-1335-4CDC-AF76-A339EF9587A3}" dt="2020-11-11T12:55:39.060" v="98" actId="2696"/>
        <pc:sldMkLst>
          <pc:docMk/>
          <pc:sldMk cId="3596303748" sldId="538"/>
        </pc:sldMkLst>
      </pc:sldChg>
      <pc:sldChg chg="del">
        <pc:chgData name="Law, David" userId="6c3935a2-e9a3-4723-9746-6e9c8747e394" providerId="ADAL" clId="{C28B0453-1335-4CDC-AF76-A339EF9587A3}" dt="2020-11-11T12:55:39.083" v="99" actId="2696"/>
        <pc:sldMkLst>
          <pc:docMk/>
          <pc:sldMk cId="980069712" sldId="539"/>
        </pc:sldMkLst>
      </pc:sldChg>
      <pc:sldChg chg="del">
        <pc:chgData name="Law, David" userId="6c3935a2-e9a3-4723-9746-6e9c8747e394" providerId="ADAL" clId="{C28B0453-1335-4CDC-AF76-A339EF9587A3}" dt="2020-11-11T12:55:39.101" v="100" actId="2696"/>
        <pc:sldMkLst>
          <pc:docMk/>
          <pc:sldMk cId="3687026982" sldId="540"/>
        </pc:sldMkLst>
      </pc:sldChg>
      <pc:sldChg chg="modSp add">
        <pc:chgData name="Law, David" userId="6c3935a2-e9a3-4723-9746-6e9c8747e394" providerId="ADAL" clId="{C28B0453-1335-4CDC-AF76-A339EF9587A3}" dt="2020-11-11T12:47:33.818" v="23" actId="20577"/>
        <pc:sldMkLst>
          <pc:docMk/>
          <pc:sldMk cId="3137728104" sldId="541"/>
        </pc:sldMkLst>
        <pc:spChg chg="mod">
          <ac:chgData name="Law, David" userId="6c3935a2-e9a3-4723-9746-6e9c8747e394" providerId="ADAL" clId="{C28B0453-1335-4CDC-AF76-A339EF9587A3}" dt="2020-11-11T12:47:33.818" v="23" actId="20577"/>
          <ac:spMkLst>
            <pc:docMk/>
            <pc:sldMk cId="3137728104" sldId="541"/>
            <ac:spMk id="2" creationId="{00000000-0000-0000-0000-000000000000}"/>
          </ac:spMkLst>
        </pc:spChg>
      </pc:sldChg>
      <pc:sldChg chg="modSp add">
        <pc:chgData name="Law, David" userId="6c3935a2-e9a3-4723-9746-6e9c8747e394" providerId="ADAL" clId="{C28B0453-1335-4CDC-AF76-A339EF9587A3}" dt="2020-11-11T12:48:06.546" v="30" actId="20577"/>
        <pc:sldMkLst>
          <pc:docMk/>
          <pc:sldMk cId="1545535988" sldId="542"/>
        </pc:sldMkLst>
        <pc:spChg chg="mod">
          <ac:chgData name="Law, David" userId="6c3935a2-e9a3-4723-9746-6e9c8747e394" providerId="ADAL" clId="{C28B0453-1335-4CDC-AF76-A339EF9587A3}" dt="2020-11-11T12:48:06.546" v="30" actId="20577"/>
          <ac:spMkLst>
            <pc:docMk/>
            <pc:sldMk cId="1545535988" sldId="542"/>
            <ac:spMk id="2" creationId="{00000000-0000-0000-0000-000000000000}"/>
          </ac:spMkLst>
        </pc:spChg>
      </pc:sldChg>
      <pc:sldChg chg="modSp add">
        <pc:chgData name="Law, David" userId="6c3935a2-e9a3-4723-9746-6e9c8747e394" providerId="ADAL" clId="{C28B0453-1335-4CDC-AF76-A339EF9587A3}" dt="2020-11-11T14:19:38.806" v="164" actId="20577"/>
        <pc:sldMkLst>
          <pc:docMk/>
          <pc:sldMk cId="731885077" sldId="543"/>
        </pc:sldMkLst>
        <pc:spChg chg="mod">
          <ac:chgData name="Law, David" userId="6c3935a2-e9a3-4723-9746-6e9c8747e394" providerId="ADAL" clId="{C28B0453-1335-4CDC-AF76-A339EF9587A3}" dt="2020-11-11T14:19:38.806" v="164" actId="20577"/>
          <ac:spMkLst>
            <pc:docMk/>
            <pc:sldMk cId="731885077" sldId="543"/>
            <ac:spMk id="2" creationId="{00000000-0000-0000-0000-000000000000}"/>
          </ac:spMkLst>
        </pc:spChg>
      </pc:sldChg>
      <pc:sldChg chg="addSp delSp modSp add">
        <pc:chgData name="Law, David" userId="6c3935a2-e9a3-4723-9746-6e9c8747e394" providerId="ADAL" clId="{C28B0453-1335-4CDC-AF76-A339EF9587A3}" dt="2020-11-12T15:13:21.804" v="397" actId="478"/>
        <pc:sldMkLst>
          <pc:docMk/>
          <pc:sldMk cId="3601857584" sldId="544"/>
        </pc:sldMkLst>
        <pc:spChg chg="del">
          <ac:chgData name="Law, David" userId="6c3935a2-e9a3-4723-9746-6e9c8747e394" providerId="ADAL" clId="{C28B0453-1335-4CDC-AF76-A339EF9587A3}" dt="2020-11-11T14:16:15.341" v="106"/>
          <ac:spMkLst>
            <pc:docMk/>
            <pc:sldMk cId="3601857584" sldId="544"/>
            <ac:spMk id="2" creationId="{55009EB0-EC03-4397-857C-84B5F7C7068D}"/>
          </ac:spMkLst>
        </pc:spChg>
        <pc:spChg chg="add mod">
          <ac:chgData name="Law, David" userId="6c3935a2-e9a3-4723-9746-6e9c8747e394" providerId="ADAL" clId="{C28B0453-1335-4CDC-AF76-A339EF9587A3}" dt="2020-11-11T14:30:23.206" v="219" actId="20577"/>
          <ac:spMkLst>
            <pc:docMk/>
            <pc:sldMk cId="3601857584" sldId="544"/>
            <ac:spMk id="3" creationId="{C9039275-8FCF-48A9-8781-69B6CFB67BB6}"/>
          </ac:spMkLst>
        </pc:spChg>
        <pc:spChg chg="add mod">
          <ac:chgData name="Law, David" userId="6c3935a2-e9a3-4723-9746-6e9c8747e394" providerId="ADAL" clId="{C28B0453-1335-4CDC-AF76-A339EF9587A3}" dt="2020-11-12T15:13:17.790" v="396" actId="20577"/>
          <ac:spMkLst>
            <pc:docMk/>
            <pc:sldMk cId="3601857584" sldId="544"/>
            <ac:spMk id="4" creationId="{2B4B5A13-E30F-4B08-9CEE-73417E10FE6D}"/>
          </ac:spMkLst>
        </pc:spChg>
        <pc:spChg chg="add del mod ord">
          <ac:chgData name="Law, David" userId="6c3935a2-e9a3-4723-9746-6e9c8747e394" providerId="ADAL" clId="{C28B0453-1335-4CDC-AF76-A339EF9587A3}" dt="2020-11-12T15:13:21.804" v="397" actId="478"/>
          <ac:spMkLst>
            <pc:docMk/>
            <pc:sldMk cId="3601857584" sldId="544"/>
            <ac:spMk id="5" creationId="{A653F41E-5F2D-455D-B239-B75900E64A51}"/>
          </ac:spMkLst>
        </pc:spChg>
        <pc:graphicFrameChg chg="add del modGraphic">
          <ac:chgData name="Law, David" userId="6c3935a2-e9a3-4723-9746-6e9c8747e394" providerId="ADAL" clId="{C28B0453-1335-4CDC-AF76-A339EF9587A3}" dt="2020-11-11T14:27:26.326" v="206" actId="27309"/>
          <ac:graphicFrameMkLst>
            <pc:docMk/>
            <pc:sldMk cId="3601857584" sldId="544"/>
            <ac:graphicFrameMk id="7" creationId="{01A52A07-48AE-4DD1-BE56-6952656E7C6E}"/>
          </ac:graphicFrameMkLst>
        </pc:graphicFrameChg>
      </pc:sldChg>
      <pc:sldChg chg="addSp delSp modSp add">
        <pc:chgData name="Law, David" userId="6c3935a2-e9a3-4723-9746-6e9c8747e394" providerId="ADAL" clId="{C28B0453-1335-4CDC-AF76-A339EF9587A3}" dt="2020-11-12T15:13:55.790" v="409" actId="478"/>
        <pc:sldMkLst>
          <pc:docMk/>
          <pc:sldMk cId="3004952186" sldId="545"/>
        </pc:sldMkLst>
        <pc:spChg chg="del">
          <ac:chgData name="Law, David" userId="6c3935a2-e9a3-4723-9746-6e9c8747e394" providerId="ADAL" clId="{C28B0453-1335-4CDC-AF76-A339EF9587A3}" dt="2020-11-11T14:23:04.893" v="167"/>
          <ac:spMkLst>
            <pc:docMk/>
            <pc:sldMk cId="3004952186" sldId="545"/>
            <ac:spMk id="2" creationId="{41705DD5-C190-4BAC-8102-31F38652588B}"/>
          </ac:spMkLst>
        </pc:spChg>
        <pc:spChg chg="add mod">
          <ac:chgData name="Law, David" userId="6c3935a2-e9a3-4723-9746-6e9c8747e394" providerId="ADAL" clId="{C28B0453-1335-4CDC-AF76-A339EF9587A3}" dt="2020-11-11T17:06:55.432" v="230" actId="20577"/>
          <ac:spMkLst>
            <pc:docMk/>
            <pc:sldMk cId="3004952186" sldId="545"/>
            <ac:spMk id="3" creationId="{5CA40C93-0744-4FD0-9BCF-0A58C706D34A}"/>
          </ac:spMkLst>
        </pc:spChg>
        <pc:spChg chg="add mod">
          <ac:chgData name="Law, David" userId="6c3935a2-e9a3-4723-9746-6e9c8747e394" providerId="ADAL" clId="{C28B0453-1335-4CDC-AF76-A339EF9587A3}" dt="2020-11-12T15:13:49.790" v="408" actId="20577"/>
          <ac:spMkLst>
            <pc:docMk/>
            <pc:sldMk cId="3004952186" sldId="545"/>
            <ac:spMk id="4" creationId="{8DFD02D0-E4B9-40F4-B410-160FFA33A56B}"/>
          </ac:spMkLst>
        </pc:spChg>
        <pc:spChg chg="add del mod ord">
          <ac:chgData name="Law, David" userId="6c3935a2-e9a3-4723-9746-6e9c8747e394" providerId="ADAL" clId="{C28B0453-1335-4CDC-AF76-A339EF9587A3}" dt="2020-11-12T15:13:55.790" v="409" actId="478"/>
          <ac:spMkLst>
            <pc:docMk/>
            <pc:sldMk cId="3004952186" sldId="545"/>
            <ac:spMk id="5" creationId="{A388D858-1B01-42CD-B9CD-C159F732DFB5}"/>
          </ac:spMkLst>
        </pc:spChg>
        <pc:spChg chg="add del mod ord">
          <ac:chgData name="Law, David" userId="6c3935a2-e9a3-4723-9746-6e9c8747e394" providerId="ADAL" clId="{C28B0453-1335-4CDC-AF76-A339EF9587A3}" dt="2020-11-11T17:06:35.084" v="221" actId="478"/>
          <ac:spMkLst>
            <pc:docMk/>
            <pc:sldMk cId="3004952186" sldId="545"/>
            <ac:spMk id="6" creationId="{6F4CFEA5-E683-4975-82B6-90A3117C312E}"/>
          </ac:spMkLst>
        </pc:spChg>
      </pc:sldChg>
      <pc:sldChg chg="addSp delSp modSp add">
        <pc:chgData name="Law, David" userId="6c3935a2-e9a3-4723-9746-6e9c8747e394" providerId="ADAL" clId="{C28B0453-1335-4CDC-AF76-A339EF9587A3}" dt="2020-11-11T17:08:31.437" v="243"/>
        <pc:sldMkLst>
          <pc:docMk/>
          <pc:sldMk cId="1473907842" sldId="546"/>
        </pc:sldMkLst>
        <pc:spChg chg="del">
          <ac:chgData name="Law, David" userId="6c3935a2-e9a3-4723-9746-6e9c8747e394" providerId="ADAL" clId="{C28B0453-1335-4CDC-AF76-A339EF9587A3}" dt="2020-11-11T17:07:35.727" v="232"/>
          <ac:spMkLst>
            <pc:docMk/>
            <pc:sldMk cId="1473907842" sldId="546"/>
            <ac:spMk id="2" creationId="{458D854A-D93C-4E2D-BE62-D31B042DDF62}"/>
          </ac:spMkLst>
        </pc:spChg>
        <pc:spChg chg="add mod">
          <ac:chgData name="Law, David" userId="6c3935a2-e9a3-4723-9746-6e9c8747e394" providerId="ADAL" clId="{C28B0453-1335-4CDC-AF76-A339EF9587A3}" dt="2020-11-11T17:08:09.600" v="239" actId="20577"/>
          <ac:spMkLst>
            <pc:docMk/>
            <pc:sldMk cId="1473907842" sldId="546"/>
            <ac:spMk id="3" creationId="{6D265A0E-9C3B-4268-BAEB-870C1B33F8B0}"/>
          </ac:spMkLst>
        </pc:spChg>
        <pc:spChg chg="add mod">
          <ac:chgData name="Law, David" userId="6c3935a2-e9a3-4723-9746-6e9c8747e394" providerId="ADAL" clId="{C28B0453-1335-4CDC-AF76-A339EF9587A3}" dt="2020-11-11T17:08:31.437" v="243"/>
          <ac:spMkLst>
            <pc:docMk/>
            <pc:sldMk cId="1473907842" sldId="546"/>
            <ac:spMk id="4" creationId="{B2FA0A35-8EEB-4640-A1A1-BD5A44BCEAE9}"/>
          </ac:spMkLst>
        </pc:spChg>
      </pc:sldChg>
      <pc:sldChg chg="addSp delSp modSp add">
        <pc:chgData name="Law, David" userId="6c3935a2-e9a3-4723-9746-6e9c8747e394" providerId="ADAL" clId="{C28B0453-1335-4CDC-AF76-A339EF9587A3}" dt="2020-11-12T17:00:24.914" v="448" actId="20577"/>
        <pc:sldMkLst>
          <pc:docMk/>
          <pc:sldMk cId="4090309661" sldId="547"/>
        </pc:sldMkLst>
        <pc:spChg chg="del">
          <ac:chgData name="Law, David" userId="6c3935a2-e9a3-4723-9746-6e9c8747e394" providerId="ADAL" clId="{C28B0453-1335-4CDC-AF76-A339EF9587A3}" dt="2020-11-11T19:42:12.133" v="245"/>
          <ac:spMkLst>
            <pc:docMk/>
            <pc:sldMk cId="4090309661" sldId="547"/>
            <ac:spMk id="2" creationId="{3AC142EA-E85D-4330-9D27-E7209A70935F}"/>
          </ac:spMkLst>
        </pc:spChg>
        <pc:spChg chg="add del mod">
          <ac:chgData name="Law, David" userId="6c3935a2-e9a3-4723-9746-6e9c8747e394" providerId="ADAL" clId="{C28B0453-1335-4CDC-AF76-A339EF9587A3}" dt="2020-11-11T19:42:20.387" v="246"/>
          <ac:spMkLst>
            <pc:docMk/>
            <pc:sldMk cId="4090309661" sldId="547"/>
            <ac:spMk id="3" creationId="{13DCD070-BA3C-4042-A520-B6F9398F49B0}"/>
          </ac:spMkLst>
        </pc:spChg>
        <pc:spChg chg="add del mod">
          <ac:chgData name="Law, David" userId="6c3935a2-e9a3-4723-9746-6e9c8747e394" providerId="ADAL" clId="{C28B0453-1335-4CDC-AF76-A339EF9587A3}" dt="2020-11-11T19:42:20.387" v="246"/>
          <ac:spMkLst>
            <pc:docMk/>
            <pc:sldMk cId="4090309661" sldId="547"/>
            <ac:spMk id="4" creationId="{679EECD2-10CA-4E13-A5B8-2F81D1B92767}"/>
          </ac:spMkLst>
        </pc:spChg>
        <pc:spChg chg="add del mod">
          <ac:chgData name="Law, David" userId="6c3935a2-e9a3-4723-9746-6e9c8747e394" providerId="ADAL" clId="{C28B0453-1335-4CDC-AF76-A339EF9587A3}" dt="2020-11-11T19:42:20.387" v="246"/>
          <ac:spMkLst>
            <pc:docMk/>
            <pc:sldMk cId="4090309661" sldId="547"/>
            <ac:spMk id="5" creationId="{D5B58840-82C7-43CD-9609-5F1024C11CB1}"/>
          </ac:spMkLst>
        </pc:spChg>
        <pc:spChg chg="add mod">
          <ac:chgData name="Law, David" userId="6c3935a2-e9a3-4723-9746-6e9c8747e394" providerId="ADAL" clId="{C28B0453-1335-4CDC-AF76-A339EF9587A3}" dt="2020-11-11T19:42:27.027" v="247"/>
          <ac:spMkLst>
            <pc:docMk/>
            <pc:sldMk cId="4090309661" sldId="547"/>
            <ac:spMk id="6" creationId="{63657B64-9928-4AE2-AC6C-D3E0FFDEAA5B}"/>
          </ac:spMkLst>
        </pc:spChg>
        <pc:spChg chg="add mod">
          <ac:chgData name="Law, David" userId="6c3935a2-e9a3-4723-9746-6e9c8747e394" providerId="ADAL" clId="{C28B0453-1335-4CDC-AF76-A339EF9587A3}" dt="2020-11-12T17:00:24.914" v="448" actId="20577"/>
          <ac:spMkLst>
            <pc:docMk/>
            <pc:sldMk cId="4090309661" sldId="547"/>
            <ac:spMk id="7" creationId="{566F2B85-2070-4BC7-B84E-95B21CB106F6}"/>
          </ac:spMkLst>
        </pc:spChg>
      </pc:sldChg>
      <pc:sldChg chg="add del">
        <pc:chgData name="Law, David" userId="6c3935a2-e9a3-4723-9746-6e9c8747e394" providerId="ADAL" clId="{C28B0453-1335-4CDC-AF76-A339EF9587A3}" dt="2020-11-11T19:44:39.334" v="278" actId="2696"/>
        <pc:sldMkLst>
          <pc:docMk/>
          <pc:sldMk cId="2985235093" sldId="548"/>
        </pc:sldMkLst>
      </pc:sldChg>
      <pc:sldMasterChg chg="modSp">
        <pc:chgData name="Law, David" userId="6c3935a2-e9a3-4723-9746-6e9c8747e394" providerId="ADAL" clId="{C28B0453-1335-4CDC-AF76-A339EF9587A3}" dt="2020-11-12T12:52:44.919" v="385"/>
        <pc:sldMasterMkLst>
          <pc:docMk/>
          <pc:sldMasterMk cId="0" sldId="2147483649"/>
        </pc:sldMasterMkLst>
        <pc:spChg chg="mod">
          <ac:chgData name="Law, David" userId="6c3935a2-e9a3-4723-9746-6e9c8747e394" providerId="ADAL" clId="{C28B0453-1335-4CDC-AF76-A339EF9587A3}" dt="2020-11-12T12:52:44.919" v="385"/>
          <ac:spMkLst>
            <pc:docMk/>
            <pc:sldMasterMk cId="0" sldId="2147483649"/>
            <ac:spMk id="9" creationId="{00000000-0000-0000-0000-000000000000}"/>
          </ac:spMkLst>
        </pc:spChg>
        <pc:spChg chg="mod">
          <ac:chgData name="Law, David" userId="6c3935a2-e9a3-4723-9746-6e9c8747e394" providerId="ADAL" clId="{C28B0453-1335-4CDC-AF76-A339EF9587A3}" dt="2020-11-12T12:52:34.764" v="382" actId="20577"/>
          <ac:spMkLst>
            <pc:docMk/>
            <pc:sldMasterMk cId="0" sldId="2147483649"/>
            <ac:spMk id="1032" creationId="{00000000-0000-0000-0000-000000000000}"/>
          </ac:spMkLst>
        </pc:spChg>
        <pc:spChg chg="mod">
          <ac:chgData name="Law, David" userId="6c3935a2-e9a3-4723-9746-6e9c8747e394" providerId="ADAL" clId="{C28B0453-1335-4CDC-AF76-A339EF9587A3}" dt="2020-11-11T12:55:15.818" v="85" actId="20577"/>
          <ac:spMkLst>
            <pc:docMk/>
            <pc:sldMasterMk cId="0" sldId="2147483649"/>
            <ac:spMk id="1033" creationId="{00000000-0000-0000-0000-000000000000}"/>
          </ac:spMkLst>
        </pc:spChg>
      </pc:sldMasterChg>
    </pc:docChg>
  </pc:docChgLst>
  <pc:docChgLst>
    <pc:chgData name="Law, David" userId="6c3935a2-e9a3-4723-9746-6e9c8747e394" providerId="ADAL" clId="{D2939BBA-195B-4936-8D1A-754E883DB499}"/>
    <pc:docChg chg="undo custSel modSld modMainMaster">
      <pc:chgData name="Law, David" userId="6c3935a2-e9a3-4723-9746-6e9c8747e394" providerId="ADAL" clId="{D2939BBA-195B-4936-8D1A-754E883DB499}" dt="2021-07-23T13:43:20.414" v="255" actId="20577"/>
      <pc:docMkLst>
        <pc:docMk/>
      </pc:docMkLst>
      <pc:sldChg chg="modSp mod">
        <pc:chgData name="Law, David" userId="6c3935a2-e9a3-4723-9746-6e9c8747e394" providerId="ADAL" clId="{D2939BBA-195B-4936-8D1A-754E883DB499}" dt="2021-07-22T15:51:59.615" v="132" actId="20577"/>
        <pc:sldMkLst>
          <pc:docMk/>
          <pc:sldMk cId="3080518885" sldId="562"/>
        </pc:sldMkLst>
        <pc:spChg chg="mod">
          <ac:chgData name="Law, David" userId="6c3935a2-e9a3-4723-9746-6e9c8747e394" providerId="ADAL" clId="{D2939BBA-195B-4936-8D1A-754E883DB499}" dt="2021-07-22T15:51:59.615" v="132" actId="20577"/>
          <ac:spMkLst>
            <pc:docMk/>
            <pc:sldMk cId="3080518885" sldId="562"/>
            <ac:spMk id="5" creationId="{CBFA5A22-FE4D-4AC9-BC26-7E1D560968C8}"/>
          </ac:spMkLst>
        </pc:spChg>
      </pc:sldChg>
      <pc:sldChg chg="modSp mod">
        <pc:chgData name="Law, David" userId="6c3935a2-e9a3-4723-9746-6e9c8747e394" providerId="ADAL" clId="{D2939BBA-195B-4936-8D1A-754E883DB499}" dt="2021-07-23T13:13:33.966" v="212" actId="20577"/>
        <pc:sldMkLst>
          <pc:docMk/>
          <pc:sldMk cId="1517697532" sldId="575"/>
        </pc:sldMkLst>
        <pc:spChg chg="mod">
          <ac:chgData name="Law, David" userId="6c3935a2-e9a3-4723-9746-6e9c8747e394" providerId="ADAL" clId="{D2939BBA-195B-4936-8D1A-754E883DB499}" dt="2021-07-23T13:13:33.966" v="212" actId="20577"/>
          <ac:spMkLst>
            <pc:docMk/>
            <pc:sldMk cId="1517697532" sldId="575"/>
            <ac:spMk id="2" creationId="{F56F664E-1598-4EF3-8E33-61AF3F94A097}"/>
          </ac:spMkLst>
        </pc:spChg>
      </pc:sldChg>
      <pc:sldChg chg="modSp mod">
        <pc:chgData name="Law, David" userId="6c3935a2-e9a3-4723-9746-6e9c8747e394" providerId="ADAL" clId="{D2939BBA-195B-4936-8D1A-754E883DB499}" dt="2021-07-22T15:20:21.830" v="123" actId="20577"/>
        <pc:sldMkLst>
          <pc:docMk/>
          <pc:sldMk cId="1933072045" sldId="576"/>
        </pc:sldMkLst>
        <pc:spChg chg="mod">
          <ac:chgData name="Law, David" userId="6c3935a2-e9a3-4723-9746-6e9c8747e394" providerId="ADAL" clId="{D2939BBA-195B-4936-8D1A-754E883DB499}" dt="2021-07-22T15:20:21.830" v="123" actId="20577"/>
          <ac:spMkLst>
            <pc:docMk/>
            <pc:sldMk cId="1933072045" sldId="576"/>
            <ac:spMk id="5" creationId="{CBFA5A22-FE4D-4AC9-BC26-7E1D560968C8}"/>
          </ac:spMkLst>
        </pc:spChg>
      </pc:sldChg>
      <pc:sldChg chg="modSp mod">
        <pc:chgData name="Law, David" userId="6c3935a2-e9a3-4723-9746-6e9c8747e394" providerId="ADAL" clId="{D2939BBA-195B-4936-8D1A-754E883DB499}" dt="2021-07-23T13:15:43.414" v="239" actId="20577"/>
        <pc:sldMkLst>
          <pc:docMk/>
          <pc:sldMk cId="841103820" sldId="577"/>
        </pc:sldMkLst>
        <pc:spChg chg="mod">
          <ac:chgData name="Law, David" userId="6c3935a2-e9a3-4723-9746-6e9c8747e394" providerId="ADAL" clId="{D2939BBA-195B-4936-8D1A-754E883DB499}" dt="2021-07-23T13:15:43.414" v="239" actId="20577"/>
          <ac:spMkLst>
            <pc:docMk/>
            <pc:sldMk cId="841103820" sldId="577"/>
            <ac:spMk id="2" creationId="{F56F664E-1598-4EF3-8E33-61AF3F94A097}"/>
          </ac:spMkLst>
        </pc:spChg>
      </pc:sldChg>
      <pc:sldChg chg="modSp mod">
        <pc:chgData name="Law, David" userId="6c3935a2-e9a3-4723-9746-6e9c8747e394" providerId="ADAL" clId="{D2939BBA-195B-4936-8D1A-754E883DB499}" dt="2021-07-22T16:29:57.631" v="174" actId="20577"/>
        <pc:sldMkLst>
          <pc:docMk/>
          <pc:sldMk cId="2435389039" sldId="578"/>
        </pc:sldMkLst>
        <pc:spChg chg="mod">
          <ac:chgData name="Law, David" userId="6c3935a2-e9a3-4723-9746-6e9c8747e394" providerId="ADAL" clId="{D2939BBA-195B-4936-8D1A-754E883DB499}" dt="2021-07-22T16:29:57.631" v="174" actId="20577"/>
          <ac:spMkLst>
            <pc:docMk/>
            <pc:sldMk cId="2435389039" sldId="578"/>
            <ac:spMk id="5" creationId="{CBFA5A22-FE4D-4AC9-BC26-7E1D560968C8}"/>
          </ac:spMkLst>
        </pc:spChg>
      </pc:sldChg>
      <pc:sldChg chg="modSp mod">
        <pc:chgData name="Law, David" userId="6c3935a2-e9a3-4723-9746-6e9c8747e394" providerId="ADAL" clId="{D2939BBA-195B-4936-8D1A-754E883DB499}" dt="2021-07-22T12:58:50.502" v="103" actId="20577"/>
        <pc:sldMkLst>
          <pc:docMk/>
          <pc:sldMk cId="2188337365" sldId="579"/>
        </pc:sldMkLst>
        <pc:spChg chg="mod">
          <ac:chgData name="Law, David" userId="6c3935a2-e9a3-4723-9746-6e9c8747e394" providerId="ADAL" clId="{D2939BBA-195B-4936-8D1A-754E883DB499}" dt="2021-07-22T12:58:50.502" v="103" actId="20577"/>
          <ac:spMkLst>
            <pc:docMk/>
            <pc:sldMk cId="2188337365" sldId="579"/>
            <ac:spMk id="4" creationId="{00000000-0000-0000-0000-000000000000}"/>
          </ac:spMkLst>
        </pc:spChg>
      </pc:sldChg>
      <pc:sldChg chg="modSp mod">
        <pc:chgData name="Law, David" userId="6c3935a2-e9a3-4723-9746-6e9c8747e394" providerId="ADAL" clId="{D2939BBA-195B-4936-8D1A-754E883DB499}" dt="2021-07-22T16:18:24.901" v="166" actId="6549"/>
        <pc:sldMkLst>
          <pc:docMk/>
          <pc:sldMk cId="1675167507" sldId="580"/>
        </pc:sldMkLst>
        <pc:spChg chg="mod">
          <ac:chgData name="Law, David" userId="6c3935a2-e9a3-4723-9746-6e9c8747e394" providerId="ADAL" clId="{D2939BBA-195B-4936-8D1A-754E883DB499}" dt="2021-07-22T16:18:24.901" v="166" actId="6549"/>
          <ac:spMkLst>
            <pc:docMk/>
            <pc:sldMk cId="1675167507" sldId="580"/>
            <ac:spMk id="5" creationId="{00000000-0000-0000-0000-000000000000}"/>
          </ac:spMkLst>
        </pc:spChg>
      </pc:sldChg>
      <pc:sldChg chg="modSp mod">
        <pc:chgData name="Law, David" userId="6c3935a2-e9a3-4723-9746-6e9c8747e394" providerId="ADAL" clId="{D2939BBA-195B-4936-8D1A-754E883DB499}" dt="2021-07-23T13:14:49.092" v="221" actId="20577"/>
        <pc:sldMkLst>
          <pc:docMk/>
          <pc:sldMk cId="573965960" sldId="590"/>
        </pc:sldMkLst>
        <pc:spChg chg="mod">
          <ac:chgData name="Law, David" userId="6c3935a2-e9a3-4723-9746-6e9c8747e394" providerId="ADAL" clId="{D2939BBA-195B-4936-8D1A-754E883DB499}" dt="2021-07-23T13:14:49.092" v="221" actId="20577"/>
          <ac:spMkLst>
            <pc:docMk/>
            <pc:sldMk cId="573965960" sldId="590"/>
            <ac:spMk id="2" creationId="{80938A1A-BAA3-454B-BA9C-7229C4CF882A}"/>
          </ac:spMkLst>
        </pc:spChg>
      </pc:sldChg>
      <pc:sldChg chg="modSp mod">
        <pc:chgData name="Law, David" userId="6c3935a2-e9a3-4723-9746-6e9c8747e394" providerId="ADAL" clId="{D2939BBA-195B-4936-8D1A-754E883DB499}" dt="2021-07-23T13:15:19.146" v="230" actId="6549"/>
        <pc:sldMkLst>
          <pc:docMk/>
          <pc:sldMk cId="455191571" sldId="591"/>
        </pc:sldMkLst>
        <pc:spChg chg="mod">
          <ac:chgData name="Law, David" userId="6c3935a2-e9a3-4723-9746-6e9c8747e394" providerId="ADAL" clId="{D2939BBA-195B-4936-8D1A-754E883DB499}" dt="2021-07-23T13:15:19.146" v="230" actId="6549"/>
          <ac:spMkLst>
            <pc:docMk/>
            <pc:sldMk cId="455191571" sldId="591"/>
            <ac:spMk id="2" creationId="{39DE629D-8160-4460-9F87-9722E2B5EB25}"/>
          </ac:spMkLst>
        </pc:spChg>
      </pc:sldChg>
      <pc:sldChg chg="modSp mod">
        <pc:chgData name="Law, David" userId="6c3935a2-e9a3-4723-9746-6e9c8747e394" providerId="ADAL" clId="{D2939BBA-195B-4936-8D1A-754E883DB499}" dt="2021-07-22T15:52:21.048" v="141" actId="20577"/>
        <pc:sldMkLst>
          <pc:docMk/>
          <pc:sldMk cId="3015495266" sldId="592"/>
        </pc:sldMkLst>
        <pc:spChg chg="mod">
          <ac:chgData name="Law, David" userId="6c3935a2-e9a3-4723-9746-6e9c8747e394" providerId="ADAL" clId="{D2939BBA-195B-4936-8D1A-754E883DB499}" dt="2021-07-22T15:52:21.048" v="141" actId="20577"/>
          <ac:spMkLst>
            <pc:docMk/>
            <pc:sldMk cId="3015495266" sldId="592"/>
            <ac:spMk id="5" creationId="{CBFA5A22-FE4D-4AC9-BC26-7E1D560968C8}"/>
          </ac:spMkLst>
        </pc:spChg>
      </pc:sldChg>
      <pc:sldChg chg="modSp mod">
        <pc:chgData name="Law, David" userId="6c3935a2-e9a3-4723-9746-6e9c8747e394" providerId="ADAL" clId="{D2939BBA-195B-4936-8D1A-754E883DB499}" dt="2021-07-23T13:12:38.224" v="194" actId="6549"/>
        <pc:sldMkLst>
          <pc:docMk/>
          <pc:sldMk cId="1813749600" sldId="593"/>
        </pc:sldMkLst>
        <pc:spChg chg="mod">
          <ac:chgData name="Law, David" userId="6c3935a2-e9a3-4723-9746-6e9c8747e394" providerId="ADAL" clId="{D2939BBA-195B-4936-8D1A-754E883DB499}" dt="2021-07-23T13:12:38.224" v="194" actId="6549"/>
          <ac:spMkLst>
            <pc:docMk/>
            <pc:sldMk cId="1813749600" sldId="593"/>
            <ac:spMk id="2" creationId="{F56F664E-1598-4EF3-8E33-61AF3F94A097}"/>
          </ac:spMkLst>
        </pc:spChg>
      </pc:sldChg>
      <pc:sldChg chg="modSp mod">
        <pc:chgData name="Law, David" userId="6c3935a2-e9a3-4723-9746-6e9c8747e394" providerId="ADAL" clId="{D2939BBA-195B-4936-8D1A-754E883DB499}" dt="2021-07-22T16:40:17.303" v="184" actId="20577"/>
        <pc:sldMkLst>
          <pc:docMk/>
          <pc:sldMk cId="453493831" sldId="594"/>
        </pc:sldMkLst>
        <pc:spChg chg="mod">
          <ac:chgData name="Law, David" userId="6c3935a2-e9a3-4723-9746-6e9c8747e394" providerId="ADAL" clId="{D2939BBA-195B-4936-8D1A-754E883DB499}" dt="2021-07-22T16:40:17.303" v="184" actId="20577"/>
          <ac:spMkLst>
            <pc:docMk/>
            <pc:sldMk cId="453493831" sldId="594"/>
            <ac:spMk id="4" creationId="{49F65C0E-1EE6-41E7-923E-28C46372B9EB}"/>
          </ac:spMkLst>
        </pc:spChg>
      </pc:sldChg>
      <pc:sldChg chg="modSp mod">
        <pc:chgData name="Law, David" userId="6c3935a2-e9a3-4723-9746-6e9c8747e394" providerId="ADAL" clId="{D2939BBA-195B-4936-8D1A-754E883DB499}" dt="2021-07-23T13:12:58.174" v="202" actId="20577"/>
        <pc:sldMkLst>
          <pc:docMk/>
          <pc:sldMk cId="3133181913" sldId="595"/>
        </pc:sldMkLst>
        <pc:spChg chg="mod">
          <ac:chgData name="Law, David" userId="6c3935a2-e9a3-4723-9746-6e9c8747e394" providerId="ADAL" clId="{D2939BBA-195B-4936-8D1A-754E883DB499}" dt="2021-07-23T13:12:58.174" v="202" actId="20577"/>
          <ac:spMkLst>
            <pc:docMk/>
            <pc:sldMk cId="3133181913" sldId="595"/>
            <ac:spMk id="2" creationId="{F56F664E-1598-4EF3-8E33-61AF3F94A097}"/>
          </ac:spMkLst>
        </pc:spChg>
      </pc:sldChg>
      <pc:sldChg chg="modSp mod">
        <pc:chgData name="Law, David" userId="6c3935a2-e9a3-4723-9746-6e9c8747e394" providerId="ADAL" clId="{D2939BBA-195B-4936-8D1A-754E883DB499}" dt="2021-07-22T15:17:26.693" v="114" actId="20577"/>
        <pc:sldMkLst>
          <pc:docMk/>
          <pc:sldMk cId="3506772390" sldId="596"/>
        </pc:sldMkLst>
        <pc:spChg chg="mod">
          <ac:chgData name="Law, David" userId="6c3935a2-e9a3-4723-9746-6e9c8747e394" providerId="ADAL" clId="{D2939BBA-195B-4936-8D1A-754E883DB499}" dt="2021-07-22T15:17:26.693" v="114" actId="20577"/>
          <ac:spMkLst>
            <pc:docMk/>
            <pc:sldMk cId="3506772390" sldId="596"/>
            <ac:spMk id="4" creationId="{49F65C0E-1EE6-41E7-923E-28C46372B9EB}"/>
          </ac:spMkLst>
        </pc:spChg>
      </pc:sldChg>
      <pc:sldChg chg="modSp mod">
        <pc:chgData name="Law, David" userId="6c3935a2-e9a3-4723-9746-6e9c8747e394" providerId="ADAL" clId="{D2939BBA-195B-4936-8D1A-754E883DB499}" dt="2021-07-23T13:25:15.404" v="251" actId="20577"/>
        <pc:sldMkLst>
          <pc:docMk/>
          <pc:sldMk cId="3087292625" sldId="598"/>
        </pc:sldMkLst>
        <pc:spChg chg="mod">
          <ac:chgData name="Law, David" userId="6c3935a2-e9a3-4723-9746-6e9c8747e394" providerId="ADAL" clId="{D2939BBA-195B-4936-8D1A-754E883DB499}" dt="2021-07-23T13:25:15.404" v="251" actId="20577"/>
          <ac:spMkLst>
            <pc:docMk/>
            <pc:sldMk cId="3087292625" sldId="598"/>
            <ac:spMk id="2" creationId="{00000000-0000-0000-0000-000000000000}"/>
          </ac:spMkLst>
        </pc:spChg>
      </pc:sldChg>
      <pc:sldMasterChg chg="modSp mod">
        <pc:chgData name="Law, David" userId="6c3935a2-e9a3-4723-9746-6e9c8747e394" providerId="ADAL" clId="{D2939BBA-195B-4936-8D1A-754E883DB499}" dt="2021-07-23T13:43:20.414" v="255" actId="20577"/>
        <pc:sldMasterMkLst>
          <pc:docMk/>
          <pc:sldMasterMk cId="0" sldId="2147483649"/>
        </pc:sldMasterMkLst>
        <pc:spChg chg="mod">
          <ac:chgData name="Law, David" userId="6c3935a2-e9a3-4723-9746-6e9c8747e394" providerId="ADAL" clId="{D2939BBA-195B-4936-8D1A-754E883DB499}" dt="2021-07-23T13:43:20.414" v="255" actId="20577"/>
          <ac:spMkLst>
            <pc:docMk/>
            <pc:sldMasterMk cId="0" sldId="2147483649"/>
            <ac:spMk id="9" creationId="{00000000-0000-0000-0000-000000000000}"/>
          </ac:spMkLst>
        </pc:spChg>
        <pc:spChg chg="mod">
          <ac:chgData name="Law, David" userId="6c3935a2-e9a3-4723-9746-6e9c8747e394" providerId="ADAL" clId="{D2939BBA-195B-4936-8D1A-754E883DB499}" dt="2021-07-23T13:43:05.130" v="253" actId="20577"/>
          <ac:spMkLst>
            <pc:docMk/>
            <pc:sldMasterMk cId="0" sldId="2147483649"/>
            <ac:spMk id="1032" creationId="{00000000-0000-0000-0000-000000000000}"/>
          </ac:spMkLst>
        </pc:spChg>
      </pc:sldMasterChg>
    </pc:docChg>
  </pc:docChgLst>
  <pc:docChgLst>
    <pc:chgData name="Law, David" userId="6c3935a2-e9a3-4723-9746-6e9c8747e394" providerId="ADAL" clId="{FC8C525A-B445-48C5-870F-D74BAF3B9A8E}"/>
    <pc:docChg chg="undo redo custSel addSld delSld modSld sldOrd modMainMaster">
      <pc:chgData name="Law, David" userId="6c3935a2-e9a3-4723-9746-6e9c8747e394" providerId="ADAL" clId="{FC8C525A-B445-48C5-870F-D74BAF3B9A8E}" dt="2023-11-17T15:26:27.120" v="4195" actId="20577"/>
      <pc:docMkLst>
        <pc:docMk/>
      </pc:docMkLst>
      <pc:sldChg chg="modSp mod">
        <pc:chgData name="Law, David" userId="6c3935a2-e9a3-4723-9746-6e9c8747e394" providerId="ADAL" clId="{FC8C525A-B445-48C5-870F-D74BAF3B9A8E}" dt="2023-11-03T14:54:44.435" v="143" actId="20577"/>
        <pc:sldMkLst>
          <pc:docMk/>
          <pc:sldMk cId="0" sldId="379"/>
        </pc:sldMkLst>
        <pc:spChg chg="mod">
          <ac:chgData name="Law, David" userId="6c3935a2-e9a3-4723-9746-6e9c8747e394" providerId="ADAL" clId="{FC8C525A-B445-48C5-870F-D74BAF3B9A8E}" dt="2023-11-03T14:54:44.435" v="143" actId="20577"/>
          <ac:spMkLst>
            <pc:docMk/>
            <pc:sldMk cId="0" sldId="379"/>
            <ac:spMk id="9219" creationId="{00000000-0000-0000-0000-000000000000}"/>
          </ac:spMkLst>
        </pc:spChg>
      </pc:sldChg>
      <pc:sldChg chg="addSp delSp modSp mod">
        <pc:chgData name="Law, David" userId="6c3935a2-e9a3-4723-9746-6e9c8747e394" providerId="ADAL" clId="{FC8C525A-B445-48C5-870F-D74BAF3B9A8E}" dt="2023-11-17T15:06:42.501" v="4072" actId="13926"/>
        <pc:sldMkLst>
          <pc:docMk/>
          <pc:sldMk cId="973096389" sldId="599"/>
        </pc:sldMkLst>
        <pc:spChg chg="mod">
          <ac:chgData name="Law, David" userId="6c3935a2-e9a3-4723-9746-6e9c8747e394" providerId="ADAL" clId="{FC8C525A-B445-48C5-870F-D74BAF3B9A8E}" dt="2023-11-12T21:46:52.770" v="3532"/>
          <ac:spMkLst>
            <pc:docMk/>
            <pc:sldMk cId="973096389" sldId="599"/>
            <ac:spMk id="2" creationId="{1A8775EF-421F-49B0-8372-0A3878882FDC}"/>
          </ac:spMkLst>
        </pc:spChg>
        <pc:spChg chg="mod">
          <ac:chgData name="Law, David" userId="6c3935a2-e9a3-4723-9746-6e9c8747e394" providerId="ADAL" clId="{FC8C525A-B445-48C5-870F-D74BAF3B9A8E}" dt="2023-11-17T15:06:42.501" v="4072" actId="13926"/>
          <ac:spMkLst>
            <pc:docMk/>
            <pc:sldMk cId="973096389" sldId="599"/>
            <ac:spMk id="3" creationId="{2D03344C-256D-4017-AA55-31268E267A22}"/>
          </ac:spMkLst>
        </pc:spChg>
        <pc:picChg chg="add del">
          <ac:chgData name="Law, David" userId="6c3935a2-e9a3-4723-9746-6e9c8747e394" providerId="ADAL" clId="{FC8C525A-B445-48C5-870F-D74BAF3B9A8E}" dt="2023-11-12T04:42:55.079" v="3358" actId="22"/>
          <ac:picMkLst>
            <pc:docMk/>
            <pc:sldMk cId="973096389" sldId="599"/>
            <ac:picMk id="5" creationId="{0AF1219E-3816-DF87-D22C-F8CFF841C31A}"/>
          </ac:picMkLst>
        </pc:picChg>
      </pc:sldChg>
      <pc:sldChg chg="modSp add mod">
        <pc:chgData name="Law, David" userId="6c3935a2-e9a3-4723-9746-6e9c8747e394" providerId="ADAL" clId="{FC8C525A-B445-48C5-870F-D74BAF3B9A8E}" dt="2023-11-12T04:13:54.853" v="2834" actId="20577"/>
        <pc:sldMkLst>
          <pc:docMk/>
          <pc:sldMk cId="3592016933" sldId="635"/>
        </pc:sldMkLst>
        <pc:spChg chg="mod">
          <ac:chgData name="Law, David" userId="6c3935a2-e9a3-4723-9746-6e9c8747e394" providerId="ADAL" clId="{FC8C525A-B445-48C5-870F-D74BAF3B9A8E}" dt="2023-11-12T04:01:16.472" v="2721" actId="20577"/>
          <ac:spMkLst>
            <pc:docMk/>
            <pc:sldMk cId="3592016933" sldId="635"/>
            <ac:spMk id="3" creationId="{150A3936-3134-4B05-B32C-FF17A2B89C64}"/>
          </ac:spMkLst>
        </pc:spChg>
        <pc:spChg chg="mod">
          <ac:chgData name="Law, David" userId="6c3935a2-e9a3-4723-9746-6e9c8747e394" providerId="ADAL" clId="{FC8C525A-B445-48C5-870F-D74BAF3B9A8E}" dt="2023-11-12T04:11:35.712" v="2816" actId="20577"/>
          <ac:spMkLst>
            <pc:docMk/>
            <pc:sldMk cId="3592016933" sldId="635"/>
            <ac:spMk id="4" creationId="{12CB9F85-2F59-45DC-B244-19272DC31A8D}"/>
          </ac:spMkLst>
        </pc:spChg>
        <pc:graphicFrameChg chg="modGraphic">
          <ac:chgData name="Law, David" userId="6c3935a2-e9a3-4723-9746-6e9c8747e394" providerId="ADAL" clId="{FC8C525A-B445-48C5-870F-D74BAF3B9A8E}" dt="2023-11-12T04:13:54.853" v="2834" actId="20577"/>
          <ac:graphicFrameMkLst>
            <pc:docMk/>
            <pc:sldMk cId="3592016933" sldId="635"/>
            <ac:graphicFrameMk id="5" creationId="{B457E9D0-D80C-454F-BFD8-56D373C5D292}"/>
          </ac:graphicFrameMkLst>
        </pc:graphicFrameChg>
      </pc:sldChg>
      <pc:sldChg chg="modSp mod">
        <pc:chgData name="Law, David" userId="6c3935a2-e9a3-4723-9746-6e9c8747e394" providerId="ADAL" clId="{FC8C525A-B445-48C5-870F-D74BAF3B9A8E}" dt="2023-11-17T15:07:18.454" v="4081" actId="13926"/>
        <pc:sldMkLst>
          <pc:docMk/>
          <pc:sldMk cId="2708295580" sldId="647"/>
        </pc:sldMkLst>
        <pc:spChg chg="mod">
          <ac:chgData name="Law, David" userId="6c3935a2-e9a3-4723-9746-6e9c8747e394" providerId="ADAL" clId="{FC8C525A-B445-48C5-870F-D74BAF3B9A8E}" dt="2023-11-17T15:07:18.454" v="4081" actId="13926"/>
          <ac:spMkLst>
            <pc:docMk/>
            <pc:sldMk cId="2708295580" sldId="647"/>
            <ac:spMk id="4" creationId="{26E02AA2-7154-4D14-873A-017914A1F33D}"/>
          </ac:spMkLst>
        </pc:spChg>
      </pc:sldChg>
      <pc:sldChg chg="del">
        <pc:chgData name="Law, David" userId="6c3935a2-e9a3-4723-9746-6e9c8747e394" providerId="ADAL" clId="{FC8C525A-B445-48C5-870F-D74BAF3B9A8E}" dt="2023-11-12T04:14:35.819" v="2835" actId="47"/>
        <pc:sldMkLst>
          <pc:docMk/>
          <pc:sldMk cId="3952208879" sldId="648"/>
        </pc:sldMkLst>
      </pc:sldChg>
      <pc:sldChg chg="addSp delSp modSp mod">
        <pc:chgData name="Law, David" userId="6c3935a2-e9a3-4723-9746-6e9c8747e394" providerId="ADAL" clId="{FC8C525A-B445-48C5-870F-D74BAF3B9A8E}" dt="2023-11-16T17:56:02.283" v="3997" actId="20577"/>
        <pc:sldMkLst>
          <pc:docMk/>
          <pc:sldMk cId="1432449506" sldId="664"/>
        </pc:sldMkLst>
        <pc:spChg chg="add mod">
          <ac:chgData name="Law, David" userId="6c3935a2-e9a3-4723-9746-6e9c8747e394" providerId="ADAL" clId="{FC8C525A-B445-48C5-870F-D74BAF3B9A8E}" dt="2023-11-12T04:16:15.435" v="2856"/>
          <ac:spMkLst>
            <pc:docMk/>
            <pc:sldMk cId="1432449506" sldId="664"/>
            <ac:spMk id="2" creationId="{CB0787CD-E8AD-883D-4B1F-4CC1379E3A18}"/>
          </ac:spMkLst>
        </pc:spChg>
        <pc:spChg chg="add del mod">
          <ac:chgData name="Law, David" userId="6c3935a2-e9a3-4723-9746-6e9c8747e394" providerId="ADAL" clId="{FC8C525A-B445-48C5-870F-D74BAF3B9A8E}" dt="2023-11-16T00:47:04.694" v="3850" actId="478"/>
          <ac:spMkLst>
            <pc:docMk/>
            <pc:sldMk cId="1432449506" sldId="664"/>
            <ac:spMk id="3" creationId="{4B1AB004-4C53-0DBC-2C26-10238DE4F577}"/>
          </ac:spMkLst>
        </pc:spChg>
        <pc:spChg chg="mod">
          <ac:chgData name="Law, David" userId="6c3935a2-e9a3-4723-9746-6e9c8747e394" providerId="ADAL" clId="{FC8C525A-B445-48C5-870F-D74BAF3B9A8E}" dt="2023-11-12T04:14:48.910" v="2836"/>
          <ac:spMkLst>
            <pc:docMk/>
            <pc:sldMk cId="1432449506" sldId="664"/>
            <ac:spMk id="6" creationId="{63657B64-9928-4AE2-AC6C-D3E0FFDEAA5B}"/>
          </ac:spMkLst>
        </pc:spChg>
        <pc:spChg chg="mod">
          <ac:chgData name="Law, David" userId="6c3935a2-e9a3-4723-9746-6e9c8747e394" providerId="ADAL" clId="{FC8C525A-B445-48C5-870F-D74BAF3B9A8E}" dt="2023-11-16T17:56:02.283" v="3997" actId="20577"/>
          <ac:spMkLst>
            <pc:docMk/>
            <pc:sldMk cId="1432449506" sldId="664"/>
            <ac:spMk id="7" creationId="{566F2B85-2070-4BC7-B84E-95B21CB106F6}"/>
          </ac:spMkLst>
        </pc:spChg>
      </pc:sldChg>
      <pc:sldChg chg="modSp add del mod">
        <pc:chgData name="Law, David" userId="6c3935a2-e9a3-4723-9746-6e9c8747e394" providerId="ADAL" clId="{FC8C525A-B445-48C5-870F-D74BAF3B9A8E}" dt="2023-11-12T01:42:37.424" v="1326" actId="47"/>
        <pc:sldMkLst>
          <pc:docMk/>
          <pc:sldMk cId="1588988682" sldId="665"/>
        </pc:sldMkLst>
        <pc:spChg chg="mod">
          <ac:chgData name="Law, David" userId="6c3935a2-e9a3-4723-9746-6e9c8747e394" providerId="ADAL" clId="{FC8C525A-B445-48C5-870F-D74BAF3B9A8E}" dt="2023-11-03T14:53:26.555" v="108" actId="13926"/>
          <ac:spMkLst>
            <pc:docMk/>
            <pc:sldMk cId="1588988682" sldId="665"/>
            <ac:spMk id="4" creationId="{26E02AA2-7154-4D14-873A-017914A1F33D}"/>
          </ac:spMkLst>
        </pc:spChg>
      </pc:sldChg>
      <pc:sldChg chg="addSp delSp modSp new mod modClrScheme chgLayout">
        <pc:chgData name="Law, David" userId="6c3935a2-e9a3-4723-9746-6e9c8747e394" providerId="ADAL" clId="{FC8C525A-B445-48C5-870F-D74BAF3B9A8E}" dt="2023-11-13T03:19:48.147" v="3552" actId="1035"/>
        <pc:sldMkLst>
          <pc:docMk/>
          <pc:sldMk cId="2991157907" sldId="666"/>
        </pc:sldMkLst>
        <pc:spChg chg="del mod ord">
          <ac:chgData name="Law, David" userId="6c3935a2-e9a3-4723-9746-6e9c8747e394" providerId="ADAL" clId="{FC8C525A-B445-48C5-870F-D74BAF3B9A8E}" dt="2023-11-11T21:54:44.404" v="145" actId="700"/>
          <ac:spMkLst>
            <pc:docMk/>
            <pc:sldMk cId="2991157907" sldId="666"/>
            <ac:spMk id="2" creationId="{2FA8B7BF-99BF-F3A9-8691-7C07903330CC}"/>
          </ac:spMkLst>
        </pc:spChg>
        <pc:spChg chg="add mod ord">
          <ac:chgData name="Law, David" userId="6c3935a2-e9a3-4723-9746-6e9c8747e394" providerId="ADAL" clId="{FC8C525A-B445-48C5-870F-D74BAF3B9A8E}" dt="2023-11-11T22:38:43.173" v="679" actId="20577"/>
          <ac:spMkLst>
            <pc:docMk/>
            <pc:sldMk cId="2991157907" sldId="666"/>
            <ac:spMk id="3" creationId="{07C58204-3F96-0020-B047-71EF4F336D94}"/>
          </ac:spMkLst>
        </pc:spChg>
        <pc:spChg chg="add mod ord">
          <ac:chgData name="Law, David" userId="6c3935a2-e9a3-4723-9746-6e9c8747e394" providerId="ADAL" clId="{FC8C525A-B445-48C5-870F-D74BAF3B9A8E}" dt="2023-11-12T01:43:30.242" v="1329" actId="167"/>
          <ac:spMkLst>
            <pc:docMk/>
            <pc:sldMk cId="2991157907" sldId="666"/>
            <ac:spMk id="4" creationId="{2BF166C7-B55D-5420-EA24-E0B8CFBB8587}"/>
          </ac:spMkLst>
        </pc:spChg>
        <pc:spChg chg="add mod">
          <ac:chgData name="Law, David" userId="6c3935a2-e9a3-4723-9746-6e9c8747e394" providerId="ADAL" clId="{FC8C525A-B445-48C5-870F-D74BAF3B9A8E}" dt="2023-11-12T01:46:57.384" v="1360" actId="1035"/>
          <ac:spMkLst>
            <pc:docMk/>
            <pc:sldMk cId="2991157907" sldId="666"/>
            <ac:spMk id="6" creationId="{21376C08-B02F-7664-70F9-685AA0DBBBD1}"/>
          </ac:spMkLst>
        </pc:spChg>
        <pc:graphicFrameChg chg="add mod ord modGraphic">
          <ac:chgData name="Law, David" userId="6c3935a2-e9a3-4723-9746-6e9c8747e394" providerId="ADAL" clId="{FC8C525A-B445-48C5-870F-D74BAF3B9A8E}" dt="2023-11-13T03:19:48.147" v="3552" actId="1035"/>
          <ac:graphicFrameMkLst>
            <pc:docMk/>
            <pc:sldMk cId="2991157907" sldId="666"/>
            <ac:graphicFrameMk id="5" creationId="{54902BA3-C261-A88F-FB3C-4DE2B26280DD}"/>
          </ac:graphicFrameMkLst>
        </pc:graphicFrameChg>
      </pc:sldChg>
      <pc:sldChg chg="modSp add del mod">
        <pc:chgData name="Law, David" userId="6c3935a2-e9a3-4723-9746-6e9c8747e394" providerId="ADAL" clId="{FC8C525A-B445-48C5-870F-D74BAF3B9A8E}" dt="2023-11-12T21:17:29.360" v="3523" actId="2696"/>
        <pc:sldMkLst>
          <pc:docMk/>
          <pc:sldMk cId="12304756" sldId="667"/>
        </pc:sldMkLst>
        <pc:spChg chg="mod">
          <ac:chgData name="Law, David" userId="6c3935a2-e9a3-4723-9746-6e9c8747e394" providerId="ADAL" clId="{FC8C525A-B445-48C5-870F-D74BAF3B9A8E}" dt="2023-11-12T03:58:38.008" v="2662" actId="13926"/>
          <ac:spMkLst>
            <pc:docMk/>
            <pc:sldMk cId="12304756" sldId="667"/>
            <ac:spMk id="4" creationId="{26E02AA2-7154-4D14-873A-017914A1F33D}"/>
          </ac:spMkLst>
        </pc:spChg>
      </pc:sldChg>
      <pc:sldChg chg="modSp add mod">
        <pc:chgData name="Law, David" userId="6c3935a2-e9a3-4723-9746-6e9c8747e394" providerId="ADAL" clId="{FC8C525A-B445-48C5-870F-D74BAF3B9A8E}" dt="2023-11-17T15:19:11.287" v="4158" actId="13926"/>
        <pc:sldMkLst>
          <pc:docMk/>
          <pc:sldMk cId="3375774646" sldId="667"/>
        </pc:sldMkLst>
        <pc:spChg chg="mod">
          <ac:chgData name="Law, David" userId="6c3935a2-e9a3-4723-9746-6e9c8747e394" providerId="ADAL" clId="{FC8C525A-B445-48C5-870F-D74BAF3B9A8E}" dt="2023-11-17T15:19:11.287" v="4158" actId="13926"/>
          <ac:spMkLst>
            <pc:docMk/>
            <pc:sldMk cId="3375774646" sldId="667"/>
            <ac:spMk id="4" creationId="{26E02AA2-7154-4D14-873A-017914A1F33D}"/>
          </ac:spMkLst>
        </pc:spChg>
      </pc:sldChg>
      <pc:sldChg chg="addSp delSp modSp new del mod">
        <pc:chgData name="Law, David" userId="6c3935a2-e9a3-4723-9746-6e9c8747e394" providerId="ADAL" clId="{FC8C525A-B445-48C5-870F-D74BAF3B9A8E}" dt="2023-11-11T22:39:35.805" v="680" actId="47"/>
        <pc:sldMkLst>
          <pc:docMk/>
          <pc:sldMk cId="3405406488" sldId="667"/>
        </pc:sldMkLst>
        <pc:spChg chg="del">
          <ac:chgData name="Law, David" userId="6c3935a2-e9a3-4723-9746-6e9c8747e394" providerId="ADAL" clId="{FC8C525A-B445-48C5-870F-D74BAF3B9A8E}" dt="2023-11-11T21:55:40.060" v="151" actId="478"/>
          <ac:spMkLst>
            <pc:docMk/>
            <pc:sldMk cId="3405406488" sldId="667"/>
            <ac:spMk id="3" creationId="{05A15724-AE9F-1BBD-5955-FB42B7F4C0B9}"/>
          </ac:spMkLst>
        </pc:spChg>
        <pc:graphicFrameChg chg="add mod modGraphic">
          <ac:chgData name="Law, David" userId="6c3935a2-e9a3-4723-9746-6e9c8747e394" providerId="ADAL" clId="{FC8C525A-B445-48C5-870F-D74BAF3B9A8E}" dt="2023-11-11T21:56:12.051" v="177" actId="1036"/>
          <ac:graphicFrameMkLst>
            <pc:docMk/>
            <pc:sldMk cId="3405406488" sldId="667"/>
            <ac:graphicFrameMk id="4" creationId="{149B1225-7FE2-48D4-9AEA-0F3FFCA3B74B}"/>
          </ac:graphicFrameMkLst>
        </pc:graphicFrameChg>
      </pc:sldChg>
      <pc:sldChg chg="modSp add mod">
        <pc:chgData name="Law, David" userId="6c3935a2-e9a3-4723-9746-6e9c8747e394" providerId="ADAL" clId="{FC8C525A-B445-48C5-870F-D74BAF3B9A8E}" dt="2023-11-17T15:03:03.231" v="4049" actId="13926"/>
        <pc:sldMkLst>
          <pc:docMk/>
          <pc:sldMk cId="732547489" sldId="668"/>
        </pc:sldMkLst>
        <pc:spChg chg="mod">
          <ac:chgData name="Law, David" userId="6c3935a2-e9a3-4723-9746-6e9c8747e394" providerId="ADAL" clId="{FC8C525A-B445-48C5-870F-D74BAF3B9A8E}" dt="2023-11-17T15:03:03.231" v="4049" actId="13926"/>
          <ac:spMkLst>
            <pc:docMk/>
            <pc:sldMk cId="732547489" sldId="668"/>
            <ac:spMk id="4" creationId="{26E02AA2-7154-4D14-873A-017914A1F33D}"/>
          </ac:spMkLst>
        </pc:spChg>
      </pc:sldChg>
      <pc:sldChg chg="add del">
        <pc:chgData name="Law, David" userId="6c3935a2-e9a3-4723-9746-6e9c8747e394" providerId="ADAL" clId="{FC8C525A-B445-48C5-870F-D74BAF3B9A8E}" dt="2023-11-11T23:09:37.241" v="753"/>
        <pc:sldMkLst>
          <pc:docMk/>
          <pc:sldMk cId="3699128768" sldId="668"/>
        </pc:sldMkLst>
      </pc:sldChg>
      <pc:sldChg chg="addSp delSp modSp new del mod modClrScheme chgLayout">
        <pc:chgData name="Law, David" userId="6c3935a2-e9a3-4723-9746-6e9c8747e394" providerId="ADAL" clId="{FC8C525A-B445-48C5-870F-D74BAF3B9A8E}" dt="2023-11-12T21:17:29.360" v="3523" actId="2696"/>
        <pc:sldMkLst>
          <pc:docMk/>
          <pc:sldMk cId="1486050334" sldId="669"/>
        </pc:sldMkLst>
        <pc:spChg chg="del mod ord">
          <ac:chgData name="Law, David" userId="6c3935a2-e9a3-4723-9746-6e9c8747e394" providerId="ADAL" clId="{FC8C525A-B445-48C5-870F-D74BAF3B9A8E}" dt="2023-11-12T00:00:52.953" v="911" actId="700"/>
          <ac:spMkLst>
            <pc:docMk/>
            <pc:sldMk cId="1486050334" sldId="669"/>
            <ac:spMk id="2" creationId="{8FA4E2AB-6751-0BB2-12F7-662783A10B51}"/>
          </ac:spMkLst>
        </pc:spChg>
        <pc:spChg chg="add mod ord">
          <ac:chgData name="Law, David" userId="6c3935a2-e9a3-4723-9746-6e9c8747e394" providerId="ADAL" clId="{FC8C525A-B445-48C5-870F-D74BAF3B9A8E}" dt="2023-11-12T00:06:41.245" v="1088" actId="20577"/>
          <ac:spMkLst>
            <pc:docMk/>
            <pc:sldMk cId="1486050334" sldId="669"/>
            <ac:spMk id="3" creationId="{61AE4745-96C7-B918-420A-803E9469536A}"/>
          </ac:spMkLst>
        </pc:spChg>
        <pc:spChg chg="add mod ord">
          <ac:chgData name="Law, David" userId="6c3935a2-e9a3-4723-9746-6e9c8747e394" providerId="ADAL" clId="{FC8C525A-B445-48C5-870F-D74BAF3B9A8E}" dt="2023-11-12T01:39:41.893" v="1295"/>
          <ac:spMkLst>
            <pc:docMk/>
            <pc:sldMk cId="1486050334" sldId="669"/>
            <ac:spMk id="4" creationId="{FF4D6D4E-7FFF-97A0-EEAC-D4A5BD696E2A}"/>
          </ac:spMkLst>
        </pc:spChg>
      </pc:sldChg>
      <pc:sldChg chg="modSp add mod">
        <pc:chgData name="Law, David" userId="6c3935a2-e9a3-4723-9746-6e9c8747e394" providerId="ADAL" clId="{FC8C525A-B445-48C5-870F-D74BAF3B9A8E}" dt="2023-11-17T15:19:33.091" v="4169" actId="13926"/>
        <pc:sldMkLst>
          <pc:docMk/>
          <pc:sldMk cId="3731920911" sldId="669"/>
        </pc:sldMkLst>
        <pc:spChg chg="mod">
          <ac:chgData name="Law, David" userId="6c3935a2-e9a3-4723-9746-6e9c8747e394" providerId="ADAL" clId="{FC8C525A-B445-48C5-870F-D74BAF3B9A8E}" dt="2023-11-17T15:19:33.091" v="4169" actId="13926"/>
          <ac:spMkLst>
            <pc:docMk/>
            <pc:sldMk cId="3731920911" sldId="669"/>
            <ac:spMk id="4" creationId="{FF4D6D4E-7FFF-97A0-EEAC-D4A5BD696E2A}"/>
          </ac:spMkLst>
        </pc:spChg>
      </pc:sldChg>
      <pc:sldChg chg="modSp add mod">
        <pc:chgData name="Law, David" userId="6c3935a2-e9a3-4723-9746-6e9c8747e394" providerId="ADAL" clId="{FC8C525A-B445-48C5-870F-D74BAF3B9A8E}" dt="2023-11-17T14:12:16.868" v="4029" actId="13926"/>
        <pc:sldMkLst>
          <pc:docMk/>
          <pc:sldMk cId="492343328" sldId="670"/>
        </pc:sldMkLst>
        <pc:spChg chg="mod">
          <ac:chgData name="Law, David" userId="6c3935a2-e9a3-4723-9746-6e9c8747e394" providerId="ADAL" clId="{FC8C525A-B445-48C5-870F-D74BAF3B9A8E}" dt="2023-11-17T14:12:16.868" v="4029" actId="13926"/>
          <ac:spMkLst>
            <pc:docMk/>
            <pc:sldMk cId="492343328" sldId="670"/>
            <ac:spMk id="4" creationId="{26E02AA2-7154-4D14-873A-017914A1F33D}"/>
          </ac:spMkLst>
        </pc:spChg>
      </pc:sldChg>
      <pc:sldChg chg="addSp delSp modSp new mod modClrScheme chgLayout">
        <pc:chgData name="Law, David" userId="6c3935a2-e9a3-4723-9746-6e9c8747e394" providerId="ADAL" clId="{FC8C525A-B445-48C5-870F-D74BAF3B9A8E}" dt="2023-11-14T17:52:52.628" v="3563" actId="33524"/>
        <pc:sldMkLst>
          <pc:docMk/>
          <pc:sldMk cId="1394143728" sldId="671"/>
        </pc:sldMkLst>
        <pc:spChg chg="del mod ord">
          <ac:chgData name="Law, David" userId="6c3935a2-e9a3-4723-9746-6e9c8747e394" providerId="ADAL" clId="{FC8C525A-B445-48C5-870F-D74BAF3B9A8E}" dt="2023-11-12T01:30:02.906" v="1201" actId="700"/>
          <ac:spMkLst>
            <pc:docMk/>
            <pc:sldMk cId="1394143728" sldId="671"/>
            <ac:spMk id="2" creationId="{9D73CA6F-DCBA-695F-4D84-02A9364E7FD7}"/>
          </ac:spMkLst>
        </pc:spChg>
        <pc:spChg chg="add mod ord">
          <ac:chgData name="Law, David" userId="6c3935a2-e9a3-4723-9746-6e9c8747e394" providerId="ADAL" clId="{FC8C525A-B445-48C5-870F-D74BAF3B9A8E}" dt="2023-11-14T17:52:52.628" v="3563" actId="33524"/>
          <ac:spMkLst>
            <pc:docMk/>
            <pc:sldMk cId="1394143728" sldId="671"/>
            <ac:spMk id="3" creationId="{31865989-9335-FA82-0F13-58CB83B51170}"/>
          </ac:spMkLst>
        </pc:spChg>
        <pc:spChg chg="add mod ord">
          <ac:chgData name="Law, David" userId="6c3935a2-e9a3-4723-9746-6e9c8747e394" providerId="ADAL" clId="{FC8C525A-B445-48C5-870F-D74BAF3B9A8E}" dt="2023-11-12T02:36:19.463" v="1885" actId="20577"/>
          <ac:spMkLst>
            <pc:docMk/>
            <pc:sldMk cId="1394143728" sldId="671"/>
            <ac:spMk id="4" creationId="{646C050F-8991-6E29-10B8-ABF8DCBAB745}"/>
          </ac:spMkLst>
        </pc:spChg>
      </pc:sldChg>
      <pc:sldChg chg="addSp delSp modSp new mod modClrScheme chgLayout">
        <pc:chgData name="Law, David" userId="6c3935a2-e9a3-4723-9746-6e9c8747e394" providerId="ADAL" clId="{FC8C525A-B445-48C5-870F-D74BAF3B9A8E}" dt="2023-11-17T14:12:42.518" v="4040" actId="13926"/>
        <pc:sldMkLst>
          <pc:docMk/>
          <pc:sldMk cId="2161600847" sldId="672"/>
        </pc:sldMkLst>
        <pc:spChg chg="del mod ord">
          <ac:chgData name="Law, David" userId="6c3935a2-e9a3-4723-9746-6e9c8747e394" providerId="ADAL" clId="{FC8C525A-B445-48C5-870F-D74BAF3B9A8E}" dt="2023-11-12T01:37:21.686" v="1228" actId="700"/>
          <ac:spMkLst>
            <pc:docMk/>
            <pc:sldMk cId="2161600847" sldId="672"/>
            <ac:spMk id="2" creationId="{DEFD30A8-A7F8-73B0-19E3-7EB0B4276AA6}"/>
          </ac:spMkLst>
        </pc:spChg>
        <pc:spChg chg="del mod ord">
          <ac:chgData name="Law, David" userId="6c3935a2-e9a3-4723-9746-6e9c8747e394" providerId="ADAL" clId="{FC8C525A-B445-48C5-870F-D74BAF3B9A8E}" dt="2023-11-12T01:37:21.686" v="1228" actId="700"/>
          <ac:spMkLst>
            <pc:docMk/>
            <pc:sldMk cId="2161600847" sldId="672"/>
            <ac:spMk id="3" creationId="{74D464DC-EEC1-DA1B-A795-61006AB41732}"/>
          </ac:spMkLst>
        </pc:spChg>
        <pc:spChg chg="add mod ord">
          <ac:chgData name="Law, David" userId="6c3935a2-e9a3-4723-9746-6e9c8747e394" providerId="ADAL" clId="{FC8C525A-B445-48C5-870F-D74BAF3B9A8E}" dt="2023-11-14T17:53:05.276" v="3566" actId="20577"/>
          <ac:spMkLst>
            <pc:docMk/>
            <pc:sldMk cId="2161600847" sldId="672"/>
            <ac:spMk id="4" creationId="{B9EFB2AE-36FB-3E62-CCAB-D2ECF9265A8D}"/>
          </ac:spMkLst>
        </pc:spChg>
        <pc:spChg chg="add mod ord">
          <ac:chgData name="Law, David" userId="6c3935a2-e9a3-4723-9746-6e9c8747e394" providerId="ADAL" clId="{FC8C525A-B445-48C5-870F-D74BAF3B9A8E}" dt="2023-11-17T14:12:42.518" v="4040" actId="13926"/>
          <ac:spMkLst>
            <pc:docMk/>
            <pc:sldMk cId="2161600847" sldId="672"/>
            <ac:spMk id="5" creationId="{32B8AAF5-7A98-25EE-9F34-C81422504085}"/>
          </ac:spMkLst>
        </pc:spChg>
        <pc:spChg chg="add del mod">
          <ac:chgData name="Law, David" userId="6c3935a2-e9a3-4723-9746-6e9c8747e394" providerId="ADAL" clId="{FC8C525A-B445-48C5-870F-D74BAF3B9A8E}" dt="2023-11-12T01:40:16.465" v="1299" actId="6264"/>
          <ac:spMkLst>
            <pc:docMk/>
            <pc:sldMk cId="2161600847" sldId="672"/>
            <ac:spMk id="6" creationId="{9808C489-A8E4-41B6-BEA5-31D57C3F1B78}"/>
          </ac:spMkLst>
        </pc:spChg>
        <pc:spChg chg="add del mod">
          <ac:chgData name="Law, David" userId="6c3935a2-e9a3-4723-9746-6e9c8747e394" providerId="ADAL" clId="{FC8C525A-B445-48C5-870F-D74BAF3B9A8E}" dt="2023-11-12T01:40:16.465" v="1299" actId="6264"/>
          <ac:spMkLst>
            <pc:docMk/>
            <pc:sldMk cId="2161600847" sldId="672"/>
            <ac:spMk id="7" creationId="{749864E2-4EC1-1A6B-3A86-45DB477D9FB3}"/>
          </ac:spMkLst>
        </pc:spChg>
      </pc:sldChg>
      <pc:sldChg chg="addSp delSp modSp new mod">
        <pc:chgData name="Law, David" userId="6c3935a2-e9a3-4723-9746-6e9c8747e394" providerId="ADAL" clId="{FC8C525A-B445-48C5-870F-D74BAF3B9A8E}" dt="2023-11-16T17:57:36.776" v="4015" actId="20577"/>
        <pc:sldMkLst>
          <pc:docMk/>
          <pc:sldMk cId="2884068808" sldId="673"/>
        </pc:sldMkLst>
        <pc:spChg chg="mod">
          <ac:chgData name="Law, David" userId="6c3935a2-e9a3-4723-9746-6e9c8747e394" providerId="ADAL" clId="{FC8C525A-B445-48C5-870F-D74BAF3B9A8E}" dt="2023-11-12T02:10:48.026" v="1369"/>
          <ac:spMkLst>
            <pc:docMk/>
            <pc:sldMk cId="2884068808" sldId="673"/>
            <ac:spMk id="2" creationId="{EE6A855E-AD2B-BFC2-A44F-D27F86E8E698}"/>
          </ac:spMkLst>
        </pc:spChg>
        <pc:spChg chg="mod">
          <ac:chgData name="Law, David" userId="6c3935a2-e9a3-4723-9746-6e9c8747e394" providerId="ADAL" clId="{FC8C525A-B445-48C5-870F-D74BAF3B9A8E}" dt="2023-11-16T17:57:36.776" v="4015" actId="20577"/>
          <ac:spMkLst>
            <pc:docMk/>
            <pc:sldMk cId="2884068808" sldId="673"/>
            <ac:spMk id="3" creationId="{B5936F2C-027F-F980-85AC-97D29482289D}"/>
          </ac:spMkLst>
        </pc:spChg>
        <pc:spChg chg="add mod">
          <ac:chgData name="Law, David" userId="6c3935a2-e9a3-4723-9746-6e9c8747e394" providerId="ADAL" clId="{FC8C525A-B445-48C5-870F-D74BAF3B9A8E}" dt="2023-11-12T02:16:57.652" v="1470"/>
          <ac:spMkLst>
            <pc:docMk/>
            <pc:sldMk cId="2884068808" sldId="673"/>
            <ac:spMk id="4" creationId="{5B5551C9-4E39-929B-62E4-C0381EC1D076}"/>
          </ac:spMkLst>
        </pc:spChg>
        <pc:spChg chg="add del mod">
          <ac:chgData name="Law, David" userId="6c3935a2-e9a3-4723-9746-6e9c8747e394" providerId="ADAL" clId="{FC8C525A-B445-48C5-870F-D74BAF3B9A8E}" dt="2023-11-16T00:20:57.162" v="3644" actId="478"/>
          <ac:spMkLst>
            <pc:docMk/>
            <pc:sldMk cId="2884068808" sldId="673"/>
            <ac:spMk id="5" creationId="{25594B5A-C8AA-A89C-0E5E-11F66759CEB3}"/>
          </ac:spMkLst>
        </pc:spChg>
      </pc:sldChg>
      <pc:sldChg chg="addSp delSp modSp new mod ord">
        <pc:chgData name="Law, David" userId="6c3935a2-e9a3-4723-9746-6e9c8747e394" providerId="ADAL" clId="{FC8C525A-B445-48C5-870F-D74BAF3B9A8E}" dt="2023-11-16T00:32:18.344" v="3838" actId="1076"/>
        <pc:sldMkLst>
          <pc:docMk/>
          <pc:sldMk cId="3042475542" sldId="674"/>
        </pc:sldMkLst>
        <pc:spChg chg="mod">
          <ac:chgData name="Law, David" userId="6c3935a2-e9a3-4723-9746-6e9c8747e394" providerId="ADAL" clId="{FC8C525A-B445-48C5-870F-D74BAF3B9A8E}" dt="2023-11-12T02:19:14.523" v="1573"/>
          <ac:spMkLst>
            <pc:docMk/>
            <pc:sldMk cId="3042475542" sldId="674"/>
            <ac:spMk id="2" creationId="{D252D4AD-32D4-9386-D01A-67D55174A024}"/>
          </ac:spMkLst>
        </pc:spChg>
        <pc:spChg chg="mod">
          <ac:chgData name="Law, David" userId="6c3935a2-e9a3-4723-9746-6e9c8747e394" providerId="ADAL" clId="{FC8C525A-B445-48C5-870F-D74BAF3B9A8E}" dt="2023-11-12T02:41:12.338" v="2095" actId="20577"/>
          <ac:spMkLst>
            <pc:docMk/>
            <pc:sldMk cId="3042475542" sldId="674"/>
            <ac:spMk id="3" creationId="{FAAA7A5B-A731-BD6A-E7AA-53419AB5E4D7}"/>
          </ac:spMkLst>
        </pc:spChg>
        <pc:spChg chg="add del mod ord">
          <ac:chgData name="Law, David" userId="6c3935a2-e9a3-4723-9746-6e9c8747e394" providerId="ADAL" clId="{FC8C525A-B445-48C5-870F-D74BAF3B9A8E}" dt="2023-11-15T06:26:29.725" v="3577" actId="478"/>
          <ac:spMkLst>
            <pc:docMk/>
            <pc:sldMk cId="3042475542" sldId="674"/>
            <ac:spMk id="6" creationId="{395EB963-4F83-E5EC-7889-CFF942E5FB98}"/>
          </ac:spMkLst>
        </pc:spChg>
        <pc:spChg chg="add del mod">
          <ac:chgData name="Law, David" userId="6c3935a2-e9a3-4723-9746-6e9c8747e394" providerId="ADAL" clId="{FC8C525A-B445-48C5-870F-D74BAF3B9A8E}" dt="2023-11-16T00:31:07.337" v="3827" actId="478"/>
          <ac:spMkLst>
            <pc:docMk/>
            <pc:sldMk cId="3042475542" sldId="674"/>
            <ac:spMk id="7" creationId="{42308B60-94EE-DEA2-E52D-EE230CAF8545}"/>
          </ac:spMkLst>
        </pc:spChg>
        <pc:picChg chg="add del mod">
          <ac:chgData name="Law, David" userId="6c3935a2-e9a3-4723-9746-6e9c8747e394" providerId="ADAL" clId="{FC8C525A-B445-48C5-870F-D74BAF3B9A8E}" dt="2023-11-16T00:31:09.718" v="3828" actId="478"/>
          <ac:picMkLst>
            <pc:docMk/>
            <pc:sldMk cId="3042475542" sldId="674"/>
            <ac:picMk id="5" creationId="{F5587FA7-17E8-263D-48E2-CB68FC4231AB}"/>
          </ac:picMkLst>
        </pc:picChg>
        <pc:picChg chg="add mod">
          <ac:chgData name="Law, David" userId="6c3935a2-e9a3-4723-9746-6e9c8747e394" providerId="ADAL" clId="{FC8C525A-B445-48C5-870F-D74BAF3B9A8E}" dt="2023-11-16T00:32:18.344" v="3838" actId="1076"/>
          <ac:picMkLst>
            <pc:docMk/>
            <pc:sldMk cId="3042475542" sldId="674"/>
            <ac:picMk id="9" creationId="{6725AE34-9EB0-2249-FD1A-A5C279E6090E}"/>
          </ac:picMkLst>
        </pc:picChg>
      </pc:sldChg>
      <pc:sldChg chg="addSp delSp modSp add mod chgLayout">
        <pc:chgData name="Law, David" userId="6c3935a2-e9a3-4723-9746-6e9c8747e394" providerId="ADAL" clId="{FC8C525A-B445-48C5-870F-D74BAF3B9A8E}" dt="2023-11-16T00:32:09.305" v="3836" actId="14100"/>
        <pc:sldMkLst>
          <pc:docMk/>
          <pc:sldMk cId="1323644237" sldId="675"/>
        </pc:sldMkLst>
        <pc:spChg chg="mod ord">
          <ac:chgData name="Law, David" userId="6c3935a2-e9a3-4723-9746-6e9c8747e394" providerId="ADAL" clId="{FC8C525A-B445-48C5-870F-D74BAF3B9A8E}" dt="2023-11-12T02:45:15.307" v="2308" actId="6264"/>
          <ac:spMkLst>
            <pc:docMk/>
            <pc:sldMk cId="1323644237" sldId="675"/>
            <ac:spMk id="2" creationId="{D252D4AD-32D4-9386-D01A-67D55174A024}"/>
          </ac:spMkLst>
        </pc:spChg>
        <pc:spChg chg="mod ord">
          <ac:chgData name="Law, David" userId="6c3935a2-e9a3-4723-9746-6e9c8747e394" providerId="ADAL" clId="{FC8C525A-B445-48C5-870F-D74BAF3B9A8E}" dt="2023-11-16T00:30:46.995" v="3825" actId="12788"/>
          <ac:spMkLst>
            <pc:docMk/>
            <pc:sldMk cId="1323644237" sldId="675"/>
            <ac:spMk id="3" creationId="{FAAA7A5B-A731-BD6A-E7AA-53419AB5E4D7}"/>
          </ac:spMkLst>
        </pc:spChg>
        <pc:spChg chg="add del mod">
          <ac:chgData name="Law, David" userId="6c3935a2-e9a3-4723-9746-6e9c8747e394" providerId="ADAL" clId="{FC8C525A-B445-48C5-870F-D74BAF3B9A8E}" dt="2023-11-16T00:28:50.041" v="3712" actId="478"/>
          <ac:spMkLst>
            <pc:docMk/>
            <pc:sldMk cId="1323644237" sldId="675"/>
            <ac:spMk id="4" creationId="{69E5FED8-A805-AFBD-1E65-0CDEDBF90867}"/>
          </ac:spMkLst>
        </pc:spChg>
        <pc:spChg chg="add del mod">
          <ac:chgData name="Law, David" userId="6c3935a2-e9a3-4723-9746-6e9c8747e394" providerId="ADAL" clId="{FC8C525A-B445-48C5-870F-D74BAF3B9A8E}" dt="2023-11-12T02:45:15.307" v="2308" actId="6264"/>
          <ac:spMkLst>
            <pc:docMk/>
            <pc:sldMk cId="1323644237" sldId="675"/>
            <ac:spMk id="7" creationId="{4100F7E0-2B41-AC2D-DC01-59B1A233CAE5}"/>
          </ac:spMkLst>
        </pc:spChg>
        <pc:spChg chg="add del mod">
          <ac:chgData name="Law, David" userId="6c3935a2-e9a3-4723-9746-6e9c8747e394" providerId="ADAL" clId="{FC8C525A-B445-48C5-870F-D74BAF3B9A8E}" dt="2023-11-12T02:45:15.307" v="2308" actId="6264"/>
          <ac:spMkLst>
            <pc:docMk/>
            <pc:sldMk cId="1323644237" sldId="675"/>
            <ac:spMk id="8" creationId="{A775C2B5-912B-84D6-9FA8-80F92C62BC70}"/>
          </ac:spMkLst>
        </pc:spChg>
        <pc:picChg chg="del">
          <ac:chgData name="Law, David" userId="6c3935a2-e9a3-4723-9746-6e9c8747e394" providerId="ADAL" clId="{FC8C525A-B445-48C5-870F-D74BAF3B9A8E}" dt="2023-11-12T02:29:54.567" v="1852" actId="478"/>
          <ac:picMkLst>
            <pc:docMk/>
            <pc:sldMk cId="1323644237" sldId="675"/>
            <ac:picMk id="5" creationId="{F5587FA7-17E8-263D-48E2-CB68FC4231AB}"/>
          </ac:picMkLst>
        </pc:picChg>
        <pc:picChg chg="add del mod">
          <ac:chgData name="Law, David" userId="6c3935a2-e9a3-4723-9746-6e9c8747e394" providerId="ADAL" clId="{FC8C525A-B445-48C5-870F-D74BAF3B9A8E}" dt="2023-11-16T00:28:46.905" v="3711" actId="478"/>
          <ac:picMkLst>
            <pc:docMk/>
            <pc:sldMk cId="1323644237" sldId="675"/>
            <ac:picMk id="6" creationId="{EC0488DC-A18F-C702-3214-45AB35D14061}"/>
          </ac:picMkLst>
        </pc:picChg>
        <pc:picChg chg="add mod">
          <ac:chgData name="Law, David" userId="6c3935a2-e9a3-4723-9746-6e9c8747e394" providerId="ADAL" clId="{FC8C525A-B445-48C5-870F-D74BAF3B9A8E}" dt="2023-11-16T00:32:09.305" v="3836" actId="14100"/>
          <ac:picMkLst>
            <pc:docMk/>
            <pc:sldMk cId="1323644237" sldId="675"/>
            <ac:picMk id="7" creationId="{6D5C1A76-9BB7-15B4-7819-D8C253F8A2CE}"/>
          </ac:picMkLst>
        </pc:picChg>
      </pc:sldChg>
      <pc:sldChg chg="modSp new mod">
        <pc:chgData name="Law, David" userId="6c3935a2-e9a3-4723-9746-6e9c8747e394" providerId="ADAL" clId="{FC8C525A-B445-48C5-870F-D74BAF3B9A8E}" dt="2023-11-12T04:31:52.101" v="3123" actId="20577"/>
        <pc:sldMkLst>
          <pc:docMk/>
          <pc:sldMk cId="3011481897" sldId="676"/>
        </pc:sldMkLst>
        <pc:spChg chg="mod">
          <ac:chgData name="Law, David" userId="6c3935a2-e9a3-4723-9746-6e9c8747e394" providerId="ADAL" clId="{FC8C525A-B445-48C5-870F-D74BAF3B9A8E}" dt="2023-11-12T02:46:39.466" v="2316"/>
          <ac:spMkLst>
            <pc:docMk/>
            <pc:sldMk cId="3011481897" sldId="676"/>
            <ac:spMk id="2" creationId="{FB48F0D8-5B74-5A39-7618-7133AC615446}"/>
          </ac:spMkLst>
        </pc:spChg>
        <pc:spChg chg="mod">
          <ac:chgData name="Law, David" userId="6c3935a2-e9a3-4723-9746-6e9c8747e394" providerId="ADAL" clId="{FC8C525A-B445-48C5-870F-D74BAF3B9A8E}" dt="2023-11-12T04:31:52.101" v="3123" actId="20577"/>
          <ac:spMkLst>
            <pc:docMk/>
            <pc:sldMk cId="3011481897" sldId="676"/>
            <ac:spMk id="3" creationId="{5AE46E33-5476-3266-EEB4-F9C563CBC6E5}"/>
          </ac:spMkLst>
        </pc:spChg>
      </pc:sldChg>
      <pc:sldChg chg="addSp delSp modSp new mod modClrScheme chgLayout">
        <pc:chgData name="Law, David" userId="6c3935a2-e9a3-4723-9746-6e9c8747e394" providerId="ADAL" clId="{FC8C525A-B445-48C5-870F-D74BAF3B9A8E}" dt="2023-11-17T15:03:37.756" v="4061" actId="13926"/>
        <pc:sldMkLst>
          <pc:docMk/>
          <pc:sldMk cId="2206372329" sldId="677"/>
        </pc:sldMkLst>
        <pc:spChg chg="del mod ord">
          <ac:chgData name="Law, David" userId="6c3935a2-e9a3-4723-9746-6e9c8747e394" providerId="ADAL" clId="{FC8C525A-B445-48C5-870F-D74BAF3B9A8E}" dt="2023-11-12T03:03:01.920" v="2574" actId="700"/>
          <ac:spMkLst>
            <pc:docMk/>
            <pc:sldMk cId="2206372329" sldId="677"/>
            <ac:spMk id="2" creationId="{9631CAC2-DAF8-8139-F61B-C14B31BBDA05}"/>
          </ac:spMkLst>
        </pc:spChg>
        <pc:spChg chg="del mod ord">
          <ac:chgData name="Law, David" userId="6c3935a2-e9a3-4723-9746-6e9c8747e394" providerId="ADAL" clId="{FC8C525A-B445-48C5-870F-D74BAF3B9A8E}" dt="2023-11-12T03:03:01.920" v="2574" actId="700"/>
          <ac:spMkLst>
            <pc:docMk/>
            <pc:sldMk cId="2206372329" sldId="677"/>
            <ac:spMk id="3" creationId="{2E071E9C-D8B2-17CC-F28D-B320FBE87050}"/>
          </ac:spMkLst>
        </pc:spChg>
        <pc:spChg chg="add mod ord">
          <ac:chgData name="Law, David" userId="6c3935a2-e9a3-4723-9746-6e9c8747e394" providerId="ADAL" clId="{FC8C525A-B445-48C5-870F-D74BAF3B9A8E}" dt="2023-11-12T03:03:07.973" v="2575"/>
          <ac:spMkLst>
            <pc:docMk/>
            <pc:sldMk cId="2206372329" sldId="677"/>
            <ac:spMk id="4" creationId="{29ACD292-0CD0-7B9D-9973-16500F2E4B6B}"/>
          </ac:spMkLst>
        </pc:spChg>
        <pc:spChg chg="add mod ord">
          <ac:chgData name="Law, David" userId="6c3935a2-e9a3-4723-9746-6e9c8747e394" providerId="ADAL" clId="{FC8C525A-B445-48C5-870F-D74BAF3B9A8E}" dt="2023-11-17T15:03:37.756" v="4061" actId="13926"/>
          <ac:spMkLst>
            <pc:docMk/>
            <pc:sldMk cId="2206372329" sldId="677"/>
            <ac:spMk id="5" creationId="{71008321-8266-D1DB-5709-D3067E2CB399}"/>
          </ac:spMkLst>
        </pc:spChg>
      </pc:sldChg>
      <pc:sldChg chg="modSp add mod">
        <pc:chgData name="Law, David" userId="6c3935a2-e9a3-4723-9746-6e9c8747e394" providerId="ADAL" clId="{FC8C525A-B445-48C5-870F-D74BAF3B9A8E}" dt="2023-11-12T04:39:47.611" v="3356" actId="20577"/>
        <pc:sldMkLst>
          <pc:docMk/>
          <pc:sldMk cId="2012914520" sldId="678"/>
        </pc:sldMkLst>
        <pc:spChg chg="mod">
          <ac:chgData name="Law, David" userId="6c3935a2-e9a3-4723-9746-6e9c8747e394" providerId="ADAL" clId="{FC8C525A-B445-48C5-870F-D74BAF3B9A8E}" dt="2023-11-12T04:20:21.696" v="2963"/>
          <ac:spMkLst>
            <pc:docMk/>
            <pc:sldMk cId="2012914520" sldId="678"/>
            <ac:spMk id="2" creationId="{FB48F0D8-5B74-5A39-7618-7133AC615446}"/>
          </ac:spMkLst>
        </pc:spChg>
        <pc:spChg chg="mod">
          <ac:chgData name="Law, David" userId="6c3935a2-e9a3-4723-9746-6e9c8747e394" providerId="ADAL" clId="{FC8C525A-B445-48C5-870F-D74BAF3B9A8E}" dt="2023-11-12T04:39:47.611" v="3356" actId="20577"/>
          <ac:spMkLst>
            <pc:docMk/>
            <pc:sldMk cId="2012914520" sldId="678"/>
            <ac:spMk id="3" creationId="{5AE46E33-5476-3266-EEB4-F9C563CBC6E5}"/>
          </ac:spMkLst>
        </pc:spChg>
      </pc:sldChg>
      <pc:sldChg chg="modSp add mod">
        <pc:chgData name="Law, David" userId="6c3935a2-e9a3-4723-9746-6e9c8747e394" providerId="ADAL" clId="{FC8C525A-B445-48C5-870F-D74BAF3B9A8E}" dt="2023-11-17T15:16:08.288" v="4118" actId="13926"/>
        <pc:sldMkLst>
          <pc:docMk/>
          <pc:sldMk cId="389593717" sldId="679"/>
        </pc:sldMkLst>
        <pc:spChg chg="mod">
          <ac:chgData name="Law, David" userId="6c3935a2-e9a3-4723-9746-6e9c8747e394" providerId="ADAL" clId="{FC8C525A-B445-48C5-870F-D74BAF3B9A8E}" dt="2023-11-17T15:16:08.288" v="4118" actId="13926"/>
          <ac:spMkLst>
            <pc:docMk/>
            <pc:sldMk cId="389593717" sldId="679"/>
            <ac:spMk id="2" creationId="{00000000-0000-0000-0000-000000000000}"/>
          </ac:spMkLst>
        </pc:spChg>
      </pc:sldChg>
      <pc:sldChg chg="modSp add mod">
        <pc:chgData name="Law, David" userId="6c3935a2-e9a3-4723-9746-6e9c8747e394" providerId="ADAL" clId="{FC8C525A-B445-48C5-870F-D74BAF3B9A8E}" dt="2023-11-17T15:16:55.297" v="4129" actId="13926"/>
        <pc:sldMkLst>
          <pc:docMk/>
          <pc:sldMk cId="870121494" sldId="680"/>
        </pc:sldMkLst>
        <pc:spChg chg="mod">
          <ac:chgData name="Law, David" userId="6c3935a2-e9a3-4723-9746-6e9c8747e394" providerId="ADAL" clId="{FC8C525A-B445-48C5-870F-D74BAF3B9A8E}" dt="2023-11-12T04:44:51.763" v="3413" actId="20577"/>
          <ac:spMkLst>
            <pc:docMk/>
            <pc:sldMk cId="870121494" sldId="680"/>
            <ac:spMk id="2" creationId="{E0BE09F8-BA17-4ED9-B575-31ECC0A489FE}"/>
          </ac:spMkLst>
        </pc:spChg>
        <pc:spChg chg="mod">
          <ac:chgData name="Law, David" userId="6c3935a2-e9a3-4723-9746-6e9c8747e394" providerId="ADAL" clId="{FC8C525A-B445-48C5-870F-D74BAF3B9A8E}" dt="2023-11-17T15:16:55.297" v="4129" actId="13926"/>
          <ac:spMkLst>
            <pc:docMk/>
            <pc:sldMk cId="870121494" sldId="680"/>
            <ac:spMk id="3" creationId="{4278A449-6BBF-4FC4-AADF-F57F37F97702}"/>
          </ac:spMkLst>
        </pc:spChg>
      </pc:sldChg>
      <pc:sldChg chg="addSp delSp modSp new mod modClrScheme chgLayout">
        <pc:chgData name="Law, David" userId="6c3935a2-e9a3-4723-9746-6e9c8747e394" providerId="ADAL" clId="{FC8C525A-B445-48C5-870F-D74BAF3B9A8E}" dt="2023-11-17T15:17:40.672" v="4138" actId="13926"/>
        <pc:sldMkLst>
          <pc:docMk/>
          <pc:sldMk cId="3303971389" sldId="681"/>
        </pc:sldMkLst>
        <pc:spChg chg="del mod ord">
          <ac:chgData name="Law, David" userId="6c3935a2-e9a3-4723-9746-6e9c8747e394" providerId="ADAL" clId="{FC8C525A-B445-48C5-870F-D74BAF3B9A8E}" dt="2023-11-12T19:38:38.307" v="3430" actId="700"/>
          <ac:spMkLst>
            <pc:docMk/>
            <pc:sldMk cId="3303971389" sldId="681"/>
            <ac:spMk id="2" creationId="{3F069C37-16C0-3F71-E2BA-4181233EF5B5}"/>
          </ac:spMkLst>
        </pc:spChg>
        <pc:spChg chg="del">
          <ac:chgData name="Law, David" userId="6c3935a2-e9a3-4723-9746-6e9c8747e394" providerId="ADAL" clId="{FC8C525A-B445-48C5-870F-D74BAF3B9A8E}" dt="2023-11-12T19:38:38.307" v="3430" actId="700"/>
          <ac:spMkLst>
            <pc:docMk/>
            <pc:sldMk cId="3303971389" sldId="681"/>
            <ac:spMk id="3" creationId="{5B75A788-D9D5-6485-7DAC-AF65B2980506}"/>
          </ac:spMkLst>
        </pc:spChg>
        <pc:spChg chg="add mod ord">
          <ac:chgData name="Law, David" userId="6c3935a2-e9a3-4723-9746-6e9c8747e394" providerId="ADAL" clId="{FC8C525A-B445-48C5-870F-D74BAF3B9A8E}" dt="2023-11-17T15:17:40.672" v="4138" actId="13926"/>
          <ac:spMkLst>
            <pc:docMk/>
            <pc:sldMk cId="3303971389" sldId="681"/>
            <ac:spMk id="4" creationId="{73AB3805-326B-77BA-8F51-3E09C2F6BF22}"/>
          </ac:spMkLst>
        </pc:spChg>
      </pc:sldChg>
      <pc:sldChg chg="addSp delSp modSp new mod modClrScheme chgLayout">
        <pc:chgData name="Law, David" userId="6c3935a2-e9a3-4723-9746-6e9c8747e394" providerId="ADAL" clId="{FC8C525A-B445-48C5-870F-D74BAF3B9A8E}" dt="2023-11-17T15:18:09.530" v="4149" actId="13926"/>
        <pc:sldMkLst>
          <pc:docMk/>
          <pc:sldMk cId="3903393601" sldId="682"/>
        </pc:sldMkLst>
        <pc:spChg chg="del mod ord">
          <ac:chgData name="Law, David" userId="6c3935a2-e9a3-4723-9746-6e9c8747e394" providerId="ADAL" clId="{FC8C525A-B445-48C5-870F-D74BAF3B9A8E}" dt="2023-11-12T19:48:25.211" v="3436" actId="700"/>
          <ac:spMkLst>
            <pc:docMk/>
            <pc:sldMk cId="3903393601" sldId="682"/>
            <ac:spMk id="2" creationId="{6FE723E8-FACF-9E2F-96CD-349B115E92E3}"/>
          </ac:spMkLst>
        </pc:spChg>
        <pc:spChg chg="add mod ord">
          <ac:chgData name="Law, David" userId="6c3935a2-e9a3-4723-9746-6e9c8747e394" providerId="ADAL" clId="{FC8C525A-B445-48C5-870F-D74BAF3B9A8E}" dt="2023-11-12T19:48:37.747" v="3441" actId="20577"/>
          <ac:spMkLst>
            <pc:docMk/>
            <pc:sldMk cId="3903393601" sldId="682"/>
            <ac:spMk id="3" creationId="{865F8674-9A3A-E44F-28B7-80850CA45B2C}"/>
          </ac:spMkLst>
        </pc:spChg>
        <pc:spChg chg="add mod ord">
          <ac:chgData name="Law, David" userId="6c3935a2-e9a3-4723-9746-6e9c8747e394" providerId="ADAL" clId="{FC8C525A-B445-48C5-870F-D74BAF3B9A8E}" dt="2023-11-17T15:18:09.530" v="4149" actId="13926"/>
          <ac:spMkLst>
            <pc:docMk/>
            <pc:sldMk cId="3903393601" sldId="682"/>
            <ac:spMk id="4" creationId="{131769B5-50E1-84E7-9B67-04AAFDE198E5}"/>
          </ac:spMkLst>
        </pc:spChg>
      </pc:sldChg>
      <pc:sldChg chg="modSp add mod ord">
        <pc:chgData name="Law, David" userId="6c3935a2-e9a3-4723-9746-6e9c8747e394" providerId="ADAL" clId="{FC8C525A-B445-48C5-870F-D74BAF3B9A8E}" dt="2023-11-17T15:13:49.027" v="4090" actId="13926"/>
        <pc:sldMkLst>
          <pc:docMk/>
          <pc:sldMk cId="3750652484" sldId="683"/>
        </pc:sldMkLst>
        <pc:spChg chg="mod">
          <ac:chgData name="Law, David" userId="6c3935a2-e9a3-4723-9746-6e9c8747e394" providerId="ADAL" clId="{FC8C525A-B445-48C5-870F-D74BAF3B9A8E}" dt="2023-11-17T15:13:49.027" v="4090" actId="13926"/>
          <ac:spMkLst>
            <pc:docMk/>
            <pc:sldMk cId="3750652484" sldId="683"/>
            <ac:spMk id="4" creationId="{73AB3805-326B-77BA-8F51-3E09C2F6BF22}"/>
          </ac:spMkLst>
        </pc:spChg>
      </pc:sldChg>
      <pc:sldChg chg="addSp delSp modSp new mod ord modClrScheme chgLayout">
        <pc:chgData name="Law, David" userId="6c3935a2-e9a3-4723-9746-6e9c8747e394" providerId="ADAL" clId="{FC8C525A-B445-48C5-870F-D74BAF3B9A8E}" dt="2023-11-17T15:15:07.905" v="4109" actId="20577"/>
        <pc:sldMkLst>
          <pc:docMk/>
          <pc:sldMk cId="2916217359" sldId="684"/>
        </pc:sldMkLst>
        <pc:spChg chg="del mod ord">
          <ac:chgData name="Law, David" userId="6c3935a2-e9a3-4723-9746-6e9c8747e394" providerId="ADAL" clId="{FC8C525A-B445-48C5-870F-D74BAF3B9A8E}" dt="2023-11-12T19:56:08.290" v="3491" actId="700"/>
          <ac:spMkLst>
            <pc:docMk/>
            <pc:sldMk cId="2916217359" sldId="684"/>
            <ac:spMk id="2" creationId="{71862CA7-97C3-3567-63D1-B8BE62D6C53F}"/>
          </ac:spMkLst>
        </pc:spChg>
        <pc:spChg chg="add mod ord">
          <ac:chgData name="Law, David" userId="6c3935a2-e9a3-4723-9746-6e9c8747e394" providerId="ADAL" clId="{FC8C525A-B445-48C5-870F-D74BAF3B9A8E}" dt="2023-11-12T19:56:23.609" v="3498" actId="20577"/>
          <ac:spMkLst>
            <pc:docMk/>
            <pc:sldMk cId="2916217359" sldId="684"/>
            <ac:spMk id="3" creationId="{24B059DC-9CF3-EB6C-6528-1BD3D598EB30}"/>
          </ac:spMkLst>
        </pc:spChg>
        <pc:spChg chg="add mod ord">
          <ac:chgData name="Law, David" userId="6c3935a2-e9a3-4723-9746-6e9c8747e394" providerId="ADAL" clId="{FC8C525A-B445-48C5-870F-D74BAF3B9A8E}" dt="2023-11-17T15:15:07.905" v="4109" actId="20577"/>
          <ac:spMkLst>
            <pc:docMk/>
            <pc:sldMk cId="2916217359" sldId="684"/>
            <ac:spMk id="4" creationId="{ED745711-159A-1FC9-F133-41E830B1DC9F}"/>
          </ac:spMkLst>
        </pc:spChg>
      </pc:sldChg>
      <pc:sldChg chg="addSp delSp modSp add mod chgLayout">
        <pc:chgData name="Law, David" userId="6c3935a2-e9a3-4723-9746-6e9c8747e394" providerId="ADAL" clId="{FC8C525A-B445-48C5-870F-D74BAF3B9A8E}" dt="2023-11-16T17:56:29.673" v="4001" actId="20577"/>
        <pc:sldMkLst>
          <pc:docMk/>
          <pc:sldMk cId="1650973144" sldId="685"/>
        </pc:sldMkLst>
        <pc:spChg chg="mod ord">
          <ac:chgData name="Law, David" userId="6c3935a2-e9a3-4723-9746-6e9c8747e394" providerId="ADAL" clId="{FC8C525A-B445-48C5-870F-D74BAF3B9A8E}" dt="2023-11-16T00:49:45.053" v="3867" actId="6264"/>
          <ac:spMkLst>
            <pc:docMk/>
            <pc:sldMk cId="1650973144" sldId="685"/>
            <ac:spMk id="2" creationId="{E0BE09F8-BA17-4ED9-B575-31ECC0A489FE}"/>
          </ac:spMkLst>
        </pc:spChg>
        <pc:spChg chg="mod ord">
          <ac:chgData name="Law, David" userId="6c3935a2-e9a3-4723-9746-6e9c8747e394" providerId="ADAL" clId="{FC8C525A-B445-48C5-870F-D74BAF3B9A8E}" dt="2023-11-16T17:56:29.673" v="4001" actId="20577"/>
          <ac:spMkLst>
            <pc:docMk/>
            <pc:sldMk cId="1650973144" sldId="685"/>
            <ac:spMk id="3" creationId="{4278A449-6BBF-4FC4-AADF-F57F37F97702}"/>
          </ac:spMkLst>
        </pc:spChg>
        <pc:spChg chg="add del mod">
          <ac:chgData name="Law, David" userId="6c3935a2-e9a3-4723-9746-6e9c8747e394" providerId="ADAL" clId="{FC8C525A-B445-48C5-870F-D74BAF3B9A8E}" dt="2023-11-16T00:49:45.053" v="3867" actId="6264"/>
          <ac:spMkLst>
            <pc:docMk/>
            <pc:sldMk cId="1650973144" sldId="685"/>
            <ac:spMk id="4" creationId="{4008034A-205B-D19A-9BF9-332BC8413ACA}"/>
          </ac:spMkLst>
        </pc:spChg>
        <pc:spChg chg="add del mod">
          <ac:chgData name="Law, David" userId="6c3935a2-e9a3-4723-9746-6e9c8747e394" providerId="ADAL" clId="{FC8C525A-B445-48C5-870F-D74BAF3B9A8E}" dt="2023-11-16T00:49:45.053" v="3867" actId="6264"/>
          <ac:spMkLst>
            <pc:docMk/>
            <pc:sldMk cId="1650973144" sldId="685"/>
            <ac:spMk id="5" creationId="{99A9E2D1-9315-2835-CD3E-4A5CCBEBBE29}"/>
          </ac:spMkLst>
        </pc:spChg>
      </pc:sldChg>
      <pc:sldChg chg="modSp add del mod">
        <pc:chgData name="Law, David" userId="6c3935a2-e9a3-4723-9746-6e9c8747e394" providerId="ADAL" clId="{FC8C525A-B445-48C5-870F-D74BAF3B9A8E}" dt="2023-11-17T15:20:49.373" v="4170" actId="2696"/>
        <pc:sldMkLst>
          <pc:docMk/>
          <pc:sldMk cId="4021257010" sldId="686"/>
        </pc:sldMkLst>
        <pc:spChg chg="mod">
          <ac:chgData name="Law, David" userId="6c3935a2-e9a3-4723-9746-6e9c8747e394" providerId="ADAL" clId="{FC8C525A-B445-48C5-870F-D74BAF3B9A8E}" dt="2023-11-16T01:40:49.297" v="3947" actId="20577"/>
          <ac:spMkLst>
            <pc:docMk/>
            <pc:sldMk cId="4021257010" sldId="686"/>
            <ac:spMk id="4" creationId="{26E02AA2-7154-4D14-873A-017914A1F33D}"/>
          </ac:spMkLst>
        </pc:spChg>
      </pc:sldChg>
      <pc:sldChg chg="modSp add del mod">
        <pc:chgData name="Law, David" userId="6c3935a2-e9a3-4723-9746-6e9c8747e394" providerId="ADAL" clId="{FC8C525A-B445-48C5-870F-D74BAF3B9A8E}" dt="2023-11-17T15:20:49.373" v="4170" actId="2696"/>
        <pc:sldMkLst>
          <pc:docMk/>
          <pc:sldMk cId="3730387079" sldId="687"/>
        </pc:sldMkLst>
        <pc:spChg chg="mod">
          <ac:chgData name="Law, David" userId="6c3935a2-e9a3-4723-9746-6e9c8747e394" providerId="ADAL" clId="{FC8C525A-B445-48C5-870F-D74BAF3B9A8E}" dt="2023-11-16T01:40:55.786" v="3948"/>
          <ac:spMkLst>
            <pc:docMk/>
            <pc:sldMk cId="3730387079" sldId="687"/>
            <ac:spMk id="3" creationId="{61AE4745-96C7-B918-420A-803E9469536A}"/>
          </ac:spMkLst>
        </pc:spChg>
        <pc:spChg chg="mod">
          <ac:chgData name="Law, David" userId="6c3935a2-e9a3-4723-9746-6e9c8747e394" providerId="ADAL" clId="{FC8C525A-B445-48C5-870F-D74BAF3B9A8E}" dt="2023-11-16T17:57:01.057" v="4009" actId="6549"/>
          <ac:spMkLst>
            <pc:docMk/>
            <pc:sldMk cId="3730387079" sldId="687"/>
            <ac:spMk id="4" creationId="{FF4D6D4E-7FFF-97A0-EEAC-D4A5BD696E2A}"/>
          </ac:spMkLst>
        </pc:spChg>
      </pc:sldChg>
      <pc:sldChg chg="modSp add mod">
        <pc:chgData name="Law, David" userId="6c3935a2-e9a3-4723-9746-6e9c8747e394" providerId="ADAL" clId="{FC8C525A-B445-48C5-870F-D74BAF3B9A8E}" dt="2023-11-17T15:21:51.054" v="4179" actId="13926"/>
        <pc:sldMkLst>
          <pc:docMk/>
          <pc:sldMk cId="1106139032" sldId="688"/>
        </pc:sldMkLst>
        <pc:spChg chg="mod">
          <ac:chgData name="Law, David" userId="6c3935a2-e9a3-4723-9746-6e9c8747e394" providerId="ADAL" clId="{FC8C525A-B445-48C5-870F-D74BAF3B9A8E}" dt="2023-11-17T15:21:51.054" v="4179" actId="13926"/>
          <ac:spMkLst>
            <pc:docMk/>
            <pc:sldMk cId="1106139032" sldId="688"/>
            <ac:spMk id="4" creationId="{26E02AA2-7154-4D14-873A-017914A1F33D}"/>
          </ac:spMkLst>
        </pc:spChg>
      </pc:sldChg>
      <pc:sldChg chg="modSp add mod">
        <pc:chgData name="Law, David" userId="6c3935a2-e9a3-4723-9746-6e9c8747e394" providerId="ADAL" clId="{FC8C525A-B445-48C5-870F-D74BAF3B9A8E}" dt="2023-11-17T15:25:32.373" v="4191" actId="13926"/>
        <pc:sldMkLst>
          <pc:docMk/>
          <pc:sldMk cId="3598371985" sldId="689"/>
        </pc:sldMkLst>
        <pc:spChg chg="mod">
          <ac:chgData name="Law, David" userId="6c3935a2-e9a3-4723-9746-6e9c8747e394" providerId="ADAL" clId="{FC8C525A-B445-48C5-870F-D74BAF3B9A8E}" dt="2023-11-16T01:41:40.249" v="3958" actId="20577"/>
          <ac:spMkLst>
            <pc:docMk/>
            <pc:sldMk cId="3598371985" sldId="689"/>
            <ac:spMk id="3" creationId="{61AE4745-96C7-B918-420A-803E9469536A}"/>
          </ac:spMkLst>
        </pc:spChg>
        <pc:spChg chg="mod">
          <ac:chgData name="Law, David" userId="6c3935a2-e9a3-4723-9746-6e9c8747e394" providerId="ADAL" clId="{FC8C525A-B445-48C5-870F-D74BAF3B9A8E}" dt="2023-11-17T15:25:32.373" v="4191" actId="13926"/>
          <ac:spMkLst>
            <pc:docMk/>
            <pc:sldMk cId="3598371985" sldId="689"/>
            <ac:spMk id="4" creationId="{FF4D6D4E-7FFF-97A0-EEAC-D4A5BD696E2A}"/>
          </ac:spMkLst>
        </pc:spChg>
      </pc:sldChg>
      <pc:sldMasterChg chg="modSp mod">
        <pc:chgData name="Law, David" userId="6c3935a2-e9a3-4723-9746-6e9c8747e394" providerId="ADAL" clId="{FC8C525A-B445-48C5-870F-D74BAF3B9A8E}" dt="2023-11-17T15:26:27.120" v="4195" actId="20577"/>
        <pc:sldMasterMkLst>
          <pc:docMk/>
          <pc:sldMasterMk cId="0" sldId="2147483649"/>
        </pc:sldMasterMkLst>
        <pc:spChg chg="mod">
          <ac:chgData name="Law, David" userId="6c3935a2-e9a3-4723-9746-6e9c8747e394" providerId="ADAL" clId="{FC8C525A-B445-48C5-870F-D74BAF3B9A8E}" dt="2023-11-17T15:26:27.120" v="4195" actId="20577"/>
          <ac:spMkLst>
            <pc:docMk/>
            <pc:sldMasterMk cId="0" sldId="2147483649"/>
            <ac:spMk id="9" creationId="{00000000-0000-0000-0000-000000000000}"/>
          </ac:spMkLst>
        </pc:spChg>
        <pc:spChg chg="mod">
          <ac:chgData name="Law, David" userId="6c3935a2-e9a3-4723-9746-6e9c8747e394" providerId="ADAL" clId="{FC8C525A-B445-48C5-870F-D74BAF3B9A8E}" dt="2023-11-17T15:26:20.379" v="4193" actId="20577"/>
          <ac:spMkLst>
            <pc:docMk/>
            <pc:sldMasterMk cId="0" sldId="2147483649"/>
            <ac:spMk id="1032" creationId="{00000000-0000-0000-0000-000000000000}"/>
          </ac:spMkLst>
        </pc:spChg>
        <pc:spChg chg="mod">
          <ac:chgData name="Law, David" userId="6c3935a2-e9a3-4723-9746-6e9c8747e394" providerId="ADAL" clId="{FC8C525A-B445-48C5-870F-D74BAF3B9A8E}" dt="2023-11-14T17:57:47.941" v="3567" actId="20577"/>
          <ac:spMkLst>
            <pc:docMk/>
            <pc:sldMasterMk cId="0" sldId="2147483649"/>
            <ac:spMk id="1033"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18/07/2024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4000" b="1" dirty="0">
              <a:solidFill>
                <a:srgbClr val="FF0000"/>
              </a:solidFill>
            </a:endParaRPr>
          </a:p>
        </p:txBody>
      </p:sp>
      <p:sp>
        <p:nvSpPr>
          <p:cNvPr id="4" name="Slide Number Placeholder 3"/>
          <p:cNvSpPr>
            <a:spLocks noGrp="1"/>
          </p:cNvSpPr>
          <p:nvPr>
            <p:ph type="sldNum" sz="quarter" idx="5"/>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F240A71D-8F61-4078-9C38-38D62F34CB74}" type="slidenum">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6835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Instructions:</a:t>
            </a:r>
          </a:p>
          <a:p>
            <a:r>
              <a:rPr lang="en-GB" sz="1200" b="1" dirty="0"/>
              <a:t>Include this slide only for a conditional request to forward to RevCom. For all other cases delete this slide.</a:t>
            </a:r>
          </a:p>
          <a:p>
            <a:endParaRPr lang="en-US" sz="1200" b="1" dirty="0"/>
          </a:p>
          <a:p>
            <a:r>
              <a:rPr lang="en-US" sz="1200" b="1" dirty="0"/>
              <a:t>Notes: </a:t>
            </a:r>
          </a:p>
          <a:p>
            <a:r>
              <a:rPr lang="en-US" sz="1200" b="1" dirty="0"/>
              <a:t>[1] A maximum of two recirculations permitted under conditional approval. ‘If a new valid disapprove comment/vote is received as a result of the 'initial conditional recirculation ballot', the Working Group Chair may issue one 'subsequent conditional recirculation ballot' in an attempt to meet the conditional approval conditions. If the conditions are not met by the 'subsequent recirculation ballot', the 'conditional approval' terminates.’ (See ‘802 Chair's interpretation of 'substantially complete' as used in conditional approval procedure 14’, http://www.ieee802.org/secmail/msg13174.html).</a:t>
            </a:r>
          </a:p>
          <a:p>
            <a:r>
              <a:rPr lang="en-US" sz="1200" b="1" dirty="0"/>
              <a:t>[2] One of the conditions, should conditional approve be granted, is that the recirculation ballot and resolution should occur in accordance with the schedule presented at the time of conditional approval. Hence if two recirculations are expected include them, as needing only one is fine.</a:t>
            </a:r>
          </a:p>
          <a:p>
            <a:endParaRPr lang="en-GB" dirty="0"/>
          </a:p>
        </p:txBody>
      </p:sp>
      <p:sp>
        <p:nvSpPr>
          <p:cNvPr id="4" name="Slide Number Placeholder 3"/>
          <p:cNvSpPr>
            <a:spLocks noGrp="1"/>
          </p:cNvSpPr>
          <p:nvPr>
            <p:ph type="sldNum" sz="quarter" idx="5"/>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F240A71D-8F61-4078-9C38-38D62F34CB74}" type="slidenum">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75797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sm">
    <p:spTree>
      <p:nvGrpSpPr>
        <p:cNvPr id="1" name=""/>
        <p:cNvGrpSpPr/>
        <p:nvPr/>
      </p:nvGrpSpPr>
      <p:grpSpPr>
        <a:xfrm>
          <a:off x="0" y="0"/>
          <a:ext cx="0" cy="0"/>
          <a:chOff x="0" y="0"/>
          <a:chExt cx="0" cy="0"/>
        </a:xfrm>
      </p:grpSpPr>
      <p:sp>
        <p:nvSpPr>
          <p:cNvPr id="3" name="Rectangle 2"/>
          <p:cNvSpPr>
            <a:spLocks noChangeArrowheads="1"/>
          </p:cNvSpPr>
          <p:nvPr/>
        </p:nvSpPr>
        <p:spPr bwMode="auto">
          <a:xfrm>
            <a:off x="12701" y="6604000"/>
            <a:ext cx="12172951"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p>
        </p:txBody>
      </p:sp>
      <p:sp>
        <p:nvSpPr>
          <p:cNvPr id="4"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p>
        </p:txBody>
      </p:sp>
      <p:sp>
        <p:nvSpPr>
          <p:cNvPr id="5" name="Text Box 6"/>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DB3E6350-A892-4DA5-92AB-F8A180234EF5}"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6" name="Text Box 7"/>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802.3 Working Group – July 2012 Plenary week</a:t>
            </a:r>
          </a:p>
        </p:txBody>
      </p:sp>
      <p:sp>
        <p:nvSpPr>
          <p:cNvPr id="7" name="Text Box 8"/>
          <p:cNvSpPr txBox="1">
            <a:spLocks noChangeArrowheads="1"/>
          </p:cNvSpPr>
          <p:nvPr/>
        </p:nvSpPr>
        <p:spPr bwMode="auto">
          <a:xfrm>
            <a:off x="0" y="6589714"/>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a:solidFill>
                  <a:schemeClr val="bg1"/>
                </a:solidFill>
              </a:rPr>
              <a:t>Version 1.0</a:t>
            </a:r>
            <a:endParaRPr lang="en-US" sz="1200">
              <a:solidFill>
                <a:schemeClr val="bg1"/>
              </a:solidFill>
            </a:endParaRPr>
          </a:p>
        </p:txBody>
      </p:sp>
      <p:sp>
        <p:nvSpPr>
          <p:cNvPr id="45061"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2572204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30150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352241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31694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01739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810881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4" name="Title 13"/>
          <p:cNvSpPr>
            <a:spLocks noGrp="1"/>
          </p:cNvSpPr>
          <p:nvPr>
            <p:ph type="title"/>
          </p:nvPr>
        </p:nvSpPr>
        <p:spPr>
          <a:xfrm>
            <a:off x="609600" y="1395412"/>
            <a:ext cx="10972800" cy="1423988"/>
          </a:xfrm>
        </p:spPr>
        <p:txBody>
          <a:bodyPr/>
          <a:lstStyle/>
          <a:p>
            <a:r>
              <a:rPr lang="en-US" dirty="0"/>
              <a:t>Click to edit Master title style</a:t>
            </a:r>
          </a:p>
        </p:txBody>
      </p:sp>
      <p:sp>
        <p:nvSpPr>
          <p:cNvPr id="8" name="Rectangle 5"/>
          <p:cNvSpPr>
            <a:spLocks noGrp="1" noChangeArrowheads="1"/>
          </p:cNvSpPr>
          <p:nvPr>
            <p:ph type="subTitle" idx="1"/>
          </p:nvPr>
        </p:nvSpPr>
        <p:spPr>
          <a:xfrm>
            <a:off x="1828800" y="3429000"/>
            <a:ext cx="8534400" cy="1752600"/>
          </a:xfrm>
        </p:spPr>
        <p:txBody>
          <a:bodyPr/>
          <a:lstStyle>
            <a:lvl1pPr marL="0" indent="0" algn="ctr">
              <a:buFontTx/>
              <a:buNone/>
              <a:defRPr sz="2800"/>
            </a:lvl1pPr>
          </a:lstStyle>
          <a:p>
            <a:pPr lvl="0"/>
            <a:r>
              <a:rPr lang="en-US" noProof="0" dirty="0"/>
              <a:t>Click to edit Master subtitle style</a:t>
            </a:r>
          </a:p>
        </p:txBody>
      </p:sp>
    </p:spTree>
    <p:extLst>
      <p:ext uri="{BB962C8B-B14F-4D97-AF65-F5344CB8AC3E}">
        <p14:creationId xmlns:p14="http://schemas.microsoft.com/office/powerpoint/2010/main" val="1941341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609600" y="404813"/>
            <a:ext cx="10972800" cy="792162"/>
          </a:xfrm>
        </p:spPr>
        <p:txBody>
          <a:bodyPr/>
          <a:lstStyle/>
          <a:p>
            <a:r>
              <a:rPr lang="en-US"/>
              <a:t>Click to edit Master title style</a:t>
            </a:r>
          </a:p>
        </p:txBody>
      </p:sp>
    </p:spTree>
    <p:extLst>
      <p:ext uri="{BB962C8B-B14F-4D97-AF65-F5344CB8AC3E}">
        <p14:creationId xmlns:p14="http://schemas.microsoft.com/office/powerpoint/2010/main" val="1019106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98116"/>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3" name="Text Box 10"/>
          <p:cNvSpPr txBox="1">
            <a:spLocks noChangeArrowheads="1"/>
          </p:cNvSpPr>
          <p:nvPr userDrawn="1"/>
        </p:nvSpPr>
        <p:spPr bwMode="auto">
          <a:xfrm>
            <a:off x="0" y="6587886"/>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802.3 Closing LMSC agenda Items – 19 July 2024</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1032" name="Text Box 8"/>
          <p:cNvSpPr txBox="1">
            <a:spLocks noChangeArrowheads="1"/>
          </p:cNvSpPr>
          <p:nvPr userDrawn="1"/>
        </p:nvSpPr>
        <p:spPr bwMode="auto">
          <a:xfrm>
            <a:off x="0" y="6589714"/>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1.3</a:t>
            </a:r>
            <a:endParaRPr lang="en-US" sz="1200" dirty="0">
              <a:solidFill>
                <a:schemeClr val="bg1"/>
              </a:solidFill>
            </a:endParaRPr>
          </a:p>
        </p:txBody>
      </p:sp>
      <p:sp>
        <p:nvSpPr>
          <p:cNvPr id="9" name="Text Box 8"/>
          <p:cNvSpPr txBox="1">
            <a:spLocks noChangeArrowheads="1"/>
          </p:cNvSpPr>
          <p:nvPr userDrawn="1"/>
        </p:nvSpPr>
        <p:spPr bwMode="auto">
          <a:xfrm>
            <a:off x="-3437" y="-6994"/>
            <a:ext cx="16145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err="1">
                <a:solidFill>
                  <a:schemeClr val="bg1"/>
                </a:solidFill>
              </a:rPr>
              <a:t>ec</a:t>
            </a:r>
            <a:r>
              <a:rPr lang="en-GB" sz="1200" dirty="0">
                <a:solidFill>
                  <a:schemeClr val="bg1"/>
                </a:solidFill>
              </a:rPr>
              <a:t>-24-0132-02-</a:t>
            </a:r>
            <a:r>
              <a:rPr lang="en-GB" sz="1200" dirty="0" err="1">
                <a:solidFill>
                  <a:schemeClr val="bg1"/>
                </a:solidFill>
              </a:rPr>
              <a:t>00EC</a:t>
            </a:r>
            <a:endParaRPr lang="en-US" sz="1200" dirty="0">
              <a:solidFill>
                <a:schemeClr val="bg1"/>
              </a:solidFill>
              <a:highlight>
                <a:srgbClr val="FFFF00"/>
              </a:highlight>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 id="2147484005" r:id="rId8"/>
    <p:sldLayoutId id="2147484009" r:id="rId9"/>
    <p:sldLayoutId id="2147484016" r:id="rId10"/>
    <p:sldLayoutId id="2147484017" r:id="rId11"/>
    <p:sldLayoutId id="2147484020" r:id="rId12"/>
    <p:sldLayoutId id="2147484021" r:id="rId13"/>
    <p:sldLayoutId id="2147484022" r:id="rId14"/>
    <p:sldLayoutId id="2147484023" r:id="rId15"/>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ec/dcn/24/ec-24-0172-00-00EC-ieee-p802-3da-extension-request.pdf"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p:txBody>
          <a:bodyPr/>
          <a:lstStyle/>
          <a:p>
            <a:r>
              <a:rPr lang="en-US" altLang="en-US" dirty="0"/>
              <a:t>IEEE 802.3 motions for consent agenda</a:t>
            </a:r>
            <a:endParaRPr lang="en-GB" altLang="en-US" dirty="0"/>
          </a:p>
        </p:txBody>
      </p:sp>
      <p:sp>
        <p:nvSpPr>
          <p:cNvPr id="9219" name="Subtitle 4"/>
          <p:cNvSpPr>
            <a:spLocks noGrp="1"/>
          </p:cNvSpPr>
          <p:nvPr>
            <p:ph type="subTitle" idx="1"/>
          </p:nvPr>
        </p:nvSpPr>
        <p:spPr/>
        <p:txBody>
          <a:bodyPr/>
          <a:lstStyle/>
          <a:p>
            <a:r>
              <a:rPr lang="en-GB" altLang="en-US" dirty="0"/>
              <a:t>IEEE 802 </a:t>
            </a:r>
            <a:r>
              <a:rPr lang="en-GB" altLang="en-US" dirty="0" err="1"/>
              <a:t>LMSC</a:t>
            </a:r>
            <a:endParaRPr lang="en-GB" altLang="en-US" dirty="0"/>
          </a:p>
          <a:p>
            <a:r>
              <a:rPr lang="en-GB" altLang="en-US" dirty="0"/>
              <a:t>Friday 19 July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3657B64-9928-4AE2-AC6C-D3E0FFDEAA5B}"/>
              </a:ext>
            </a:extLst>
          </p:cNvPr>
          <p:cNvSpPr>
            <a:spLocks noGrp="1"/>
          </p:cNvSpPr>
          <p:nvPr>
            <p:ph type="title"/>
          </p:nvPr>
        </p:nvSpPr>
        <p:spPr/>
        <p:txBody>
          <a:bodyPr/>
          <a:lstStyle/>
          <a:p>
            <a:r>
              <a:rPr lang="en-US" dirty="0"/>
              <a:t>IEEE P802.3.2 (IEEE 802.3.2a) YANG Data</a:t>
            </a:r>
            <a:br>
              <a:rPr lang="en-US" dirty="0"/>
            </a:br>
            <a:r>
              <a:rPr lang="en-US" dirty="0"/>
              <a:t>Model (Revision) to Standards Association ballot</a:t>
            </a:r>
            <a:endParaRPr lang="en-GB" dirty="0"/>
          </a:p>
        </p:txBody>
      </p:sp>
      <p:sp>
        <p:nvSpPr>
          <p:cNvPr id="7" name="Text Placeholder 6">
            <a:extLst>
              <a:ext uri="{FF2B5EF4-FFF2-40B4-BE49-F238E27FC236}">
                <a16:creationId xmlns:a16="http://schemas.microsoft.com/office/drawing/2014/main" id="{566F2B85-2070-4BC7-B84E-95B21CB106F6}"/>
              </a:ext>
            </a:extLst>
          </p:cNvPr>
          <p:cNvSpPr>
            <a:spLocks noGrp="1"/>
          </p:cNvSpPr>
          <p:nvPr>
            <p:ph type="body" sz="quarter" idx="10"/>
          </p:nvPr>
        </p:nvSpPr>
        <p:spPr/>
        <p:txBody>
          <a:bodyPr>
            <a:noAutofit/>
          </a:bodyPr>
          <a:lstStyle/>
          <a:p>
            <a:r>
              <a:rPr lang="en-US" dirty="0"/>
              <a:t>Date ballot closed:</a:t>
            </a:r>
          </a:p>
          <a:p>
            <a:pPr lvl="1"/>
            <a:r>
              <a:rPr lang="en-US" dirty="0"/>
              <a:t>The 3</a:t>
            </a:r>
            <a:r>
              <a:rPr lang="en-US" baseline="30000" dirty="0"/>
              <a:t>rd</a:t>
            </a:r>
            <a:r>
              <a:rPr lang="en-US" dirty="0"/>
              <a:t> Working Group recirculation ballot on IEEE P802.3.2 (IEEE 802.3.2a) YANG Data Model (Revision) draft </a:t>
            </a:r>
            <a:r>
              <a:rPr lang="en-US" dirty="0" err="1"/>
              <a:t>D2.2</a:t>
            </a:r>
            <a:r>
              <a:rPr lang="en-US" dirty="0"/>
              <a:t> closed on 17th June 2024 </a:t>
            </a:r>
            <a:r>
              <a:rPr lang="en-US" dirty="0" err="1"/>
              <a:t>AoE</a:t>
            </a:r>
            <a:r>
              <a:rPr lang="en-US" dirty="0"/>
              <a:t> (23:59 UTC -12)</a:t>
            </a:r>
          </a:p>
          <a:p>
            <a:r>
              <a:rPr lang="en-US" dirty="0"/>
              <a:t>Vote tally:</a:t>
            </a:r>
          </a:p>
          <a:p>
            <a:endParaRPr lang="en-GB" sz="2000" dirty="0"/>
          </a:p>
          <a:p>
            <a:endParaRPr lang="en-US" dirty="0"/>
          </a:p>
        </p:txBody>
      </p:sp>
      <p:graphicFrame>
        <p:nvGraphicFramePr>
          <p:cNvPr id="4" name="Group 175">
            <a:extLst>
              <a:ext uri="{FF2B5EF4-FFF2-40B4-BE49-F238E27FC236}">
                <a16:creationId xmlns:a16="http://schemas.microsoft.com/office/drawing/2014/main" id="{51D9BB9C-68E0-696F-FE0A-553BD783969B}"/>
              </a:ext>
            </a:extLst>
          </p:cNvPr>
          <p:cNvGraphicFramePr>
            <a:graphicFrameLocks/>
          </p:cNvGraphicFramePr>
          <p:nvPr>
            <p:extLst>
              <p:ext uri="{D42A27DB-BD31-4B8C-83A1-F6EECF244321}">
                <p14:modId xmlns:p14="http://schemas.microsoft.com/office/powerpoint/2010/main" val="2485057193"/>
              </p:ext>
            </p:extLst>
          </p:nvPr>
        </p:nvGraphicFramePr>
        <p:xfrm>
          <a:off x="555960" y="2574152"/>
          <a:ext cx="11228670" cy="3871502"/>
        </p:xfrm>
        <a:graphic>
          <a:graphicData uri="http://schemas.openxmlformats.org/drawingml/2006/table">
            <a:tbl>
              <a:tblPr/>
              <a:tblGrid>
                <a:gridCol w="2278882">
                  <a:extLst>
                    <a:ext uri="{9D8B030D-6E8A-4147-A177-3AD203B41FA5}">
                      <a16:colId xmlns:a16="http://schemas.microsoft.com/office/drawing/2014/main" val="20000"/>
                    </a:ext>
                  </a:extLst>
                </a:gridCol>
                <a:gridCol w="552456">
                  <a:extLst>
                    <a:ext uri="{9D8B030D-6E8A-4147-A177-3AD203B41FA5}">
                      <a16:colId xmlns:a16="http://schemas.microsoft.com/office/drawing/2014/main" val="20001"/>
                    </a:ext>
                  </a:extLst>
                </a:gridCol>
                <a:gridCol w="552456">
                  <a:extLst>
                    <a:ext uri="{9D8B030D-6E8A-4147-A177-3AD203B41FA5}">
                      <a16:colId xmlns:a16="http://schemas.microsoft.com/office/drawing/2014/main" val="20002"/>
                    </a:ext>
                  </a:extLst>
                </a:gridCol>
                <a:gridCol w="948383">
                  <a:extLst>
                    <a:ext uri="{9D8B030D-6E8A-4147-A177-3AD203B41FA5}">
                      <a16:colId xmlns:a16="http://schemas.microsoft.com/office/drawing/2014/main" val="20003"/>
                    </a:ext>
                  </a:extLst>
                </a:gridCol>
                <a:gridCol w="552456">
                  <a:extLst>
                    <a:ext uri="{9D8B030D-6E8A-4147-A177-3AD203B41FA5}">
                      <a16:colId xmlns:a16="http://schemas.microsoft.com/office/drawing/2014/main" val="20004"/>
                    </a:ext>
                  </a:extLst>
                </a:gridCol>
                <a:gridCol w="552456">
                  <a:extLst>
                    <a:ext uri="{9D8B030D-6E8A-4147-A177-3AD203B41FA5}">
                      <a16:colId xmlns:a16="http://schemas.microsoft.com/office/drawing/2014/main" val="20005"/>
                    </a:ext>
                  </a:extLst>
                </a:gridCol>
                <a:gridCol w="948383">
                  <a:extLst>
                    <a:ext uri="{9D8B030D-6E8A-4147-A177-3AD203B41FA5}">
                      <a16:colId xmlns:a16="http://schemas.microsoft.com/office/drawing/2014/main" val="20006"/>
                    </a:ext>
                  </a:extLst>
                </a:gridCol>
                <a:gridCol w="552456">
                  <a:extLst>
                    <a:ext uri="{9D8B030D-6E8A-4147-A177-3AD203B41FA5}">
                      <a16:colId xmlns:a16="http://schemas.microsoft.com/office/drawing/2014/main" val="20007"/>
                    </a:ext>
                  </a:extLst>
                </a:gridCol>
                <a:gridCol w="552456">
                  <a:extLst>
                    <a:ext uri="{9D8B030D-6E8A-4147-A177-3AD203B41FA5}">
                      <a16:colId xmlns:a16="http://schemas.microsoft.com/office/drawing/2014/main" val="20008"/>
                    </a:ext>
                  </a:extLst>
                </a:gridCol>
                <a:gridCol w="948383">
                  <a:extLst>
                    <a:ext uri="{9D8B030D-6E8A-4147-A177-3AD203B41FA5}">
                      <a16:colId xmlns:a16="http://schemas.microsoft.com/office/drawing/2014/main" val="20009"/>
                    </a:ext>
                  </a:extLst>
                </a:gridCol>
                <a:gridCol w="552456">
                  <a:extLst>
                    <a:ext uri="{9D8B030D-6E8A-4147-A177-3AD203B41FA5}">
                      <a16:colId xmlns:a16="http://schemas.microsoft.com/office/drawing/2014/main" val="20010"/>
                    </a:ext>
                  </a:extLst>
                </a:gridCol>
                <a:gridCol w="552456">
                  <a:extLst>
                    <a:ext uri="{9D8B030D-6E8A-4147-A177-3AD203B41FA5}">
                      <a16:colId xmlns:a16="http://schemas.microsoft.com/office/drawing/2014/main" val="20011"/>
                    </a:ext>
                  </a:extLst>
                </a:gridCol>
                <a:gridCol w="948383">
                  <a:extLst>
                    <a:ext uri="{9D8B030D-6E8A-4147-A177-3AD203B41FA5}">
                      <a16:colId xmlns:a16="http://schemas.microsoft.com/office/drawing/2014/main" val="20012"/>
                    </a:ext>
                  </a:extLst>
                </a:gridCol>
                <a:gridCol w="736608">
                  <a:extLst>
                    <a:ext uri="{9D8B030D-6E8A-4147-A177-3AD203B41FA5}">
                      <a16:colId xmlns:a16="http://schemas.microsoft.com/office/drawing/2014/main" val="20016"/>
                    </a:ext>
                  </a:extLst>
                </a:gridCol>
              </a:tblGrid>
              <a:tr h="914202">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Initial</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a:t>
                      </a:r>
                      <a:r>
                        <a:rPr kumimoji="0" lang="en-GB" sz="1800" b="0" i="0" u="none" strike="noStrike" cap="none" normalizeH="0" baseline="0" dirty="0" err="1">
                          <a:ln>
                            <a:noFill/>
                          </a:ln>
                          <a:solidFill>
                            <a:schemeClr val="tx1"/>
                          </a:solidFill>
                          <a:effectLst/>
                          <a:latin typeface="Times New Roman" pitchFamily="18" charset="0"/>
                        </a:rPr>
                        <a:t>D2.0</a:t>
                      </a: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1</a:t>
                      </a:r>
                      <a:r>
                        <a:rPr kumimoji="0" lang="en-GB" sz="1800" b="0" i="0" u="none" strike="noStrike" cap="none" normalizeH="0" baseline="30000" dirty="0">
                          <a:ln>
                            <a:noFill/>
                          </a:ln>
                          <a:solidFill>
                            <a:schemeClr val="tx1"/>
                          </a:solidFill>
                          <a:effectLst/>
                          <a:latin typeface="Times New Roman" pitchFamily="18" charset="0"/>
                        </a:rPr>
                        <a:t>st</a:t>
                      </a:r>
                      <a:r>
                        <a:rPr kumimoji="0" lang="en-GB" sz="1800" b="0" i="0" u="none" strike="noStrike" cap="none" normalizeH="0" baseline="0" dirty="0">
                          <a:ln>
                            <a:noFill/>
                          </a:ln>
                          <a:solidFill>
                            <a:schemeClr val="tx1"/>
                          </a:solidFill>
                          <a:effectLst/>
                          <a:latin typeface="Times New Roman" pitchFamily="18" charset="0"/>
                        </a:rPr>
                        <a:t>  Recirculation</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a:t>
                      </a:r>
                      <a:r>
                        <a:rPr kumimoji="0" lang="en-GB" sz="1800" b="0" i="0" u="none" strike="noStrike" cap="none" normalizeH="0" baseline="0" dirty="0" err="1">
                          <a:ln>
                            <a:noFill/>
                          </a:ln>
                          <a:solidFill>
                            <a:schemeClr val="tx1"/>
                          </a:solidFill>
                          <a:effectLst/>
                          <a:latin typeface="Times New Roman" pitchFamily="18" charset="0"/>
                        </a:rPr>
                        <a:t>D2.1</a:t>
                      </a: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2</a:t>
                      </a:r>
                      <a:r>
                        <a:rPr kumimoji="0" lang="en-GB" sz="1800" b="0" i="0" u="none" strike="noStrike" cap="none" normalizeH="0" baseline="30000" dirty="0">
                          <a:ln>
                            <a:noFill/>
                          </a:ln>
                          <a:solidFill>
                            <a:schemeClr val="tx1"/>
                          </a:solidFill>
                          <a:effectLst/>
                          <a:latin typeface="Times New Roman" pitchFamily="18" charset="0"/>
                        </a:rPr>
                        <a:t>nd</a:t>
                      </a:r>
                      <a:r>
                        <a:rPr kumimoji="0" lang="en-GB" sz="1800" b="0" i="0" u="none" strike="noStrike" cap="none" normalizeH="0" baseline="0" dirty="0">
                          <a:ln>
                            <a:noFill/>
                          </a:ln>
                          <a:solidFill>
                            <a:schemeClr val="tx1"/>
                          </a:solidFill>
                          <a:effectLst/>
                          <a:latin typeface="Times New Roman" pitchFamily="18" charset="0"/>
                        </a:rPr>
                        <a:t> Recirculation</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a:t>
                      </a:r>
                      <a:r>
                        <a:rPr kumimoji="0" lang="en-GB" sz="1800" b="0" i="0" u="none" strike="noStrike" cap="none" normalizeH="0" baseline="0" dirty="0" err="1">
                          <a:ln>
                            <a:noFill/>
                          </a:ln>
                          <a:solidFill>
                            <a:schemeClr val="tx1"/>
                          </a:solidFill>
                          <a:effectLst/>
                          <a:latin typeface="Times New Roman" pitchFamily="18" charset="0"/>
                        </a:rPr>
                        <a:t>D2.2</a:t>
                      </a: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3</a:t>
                      </a:r>
                      <a:r>
                        <a:rPr kumimoji="0" lang="en-GB" sz="1800" b="0" i="0" u="none" strike="noStrike" cap="none" normalizeH="0" baseline="30000" dirty="0">
                          <a:ln>
                            <a:noFill/>
                          </a:ln>
                          <a:solidFill>
                            <a:schemeClr val="tx1"/>
                          </a:solidFill>
                          <a:effectLst/>
                          <a:latin typeface="Times New Roman" pitchFamily="18" charset="0"/>
                        </a:rPr>
                        <a:t>rd</a:t>
                      </a:r>
                      <a:r>
                        <a:rPr kumimoji="0" lang="en-GB" sz="1800" b="0" i="0" u="none" strike="noStrike" cap="none" normalizeH="0" baseline="0" dirty="0">
                          <a:ln>
                            <a:noFill/>
                          </a:ln>
                          <a:solidFill>
                            <a:schemeClr val="tx1"/>
                          </a:solidFill>
                          <a:effectLst/>
                          <a:latin typeface="Times New Roman" pitchFamily="18" charset="0"/>
                        </a:rPr>
                        <a:t> Recirculation</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a:t>
                      </a:r>
                      <a:r>
                        <a:rPr kumimoji="0" lang="en-GB" sz="1800" b="0" i="0" u="none" strike="noStrike" cap="none" normalizeH="0" baseline="0" dirty="0" err="1">
                          <a:ln>
                            <a:noFill/>
                          </a:ln>
                          <a:solidFill>
                            <a:schemeClr val="tx1"/>
                          </a:solidFill>
                          <a:effectLst/>
                          <a:latin typeface="Times New Roman" pitchFamily="18" charset="0"/>
                        </a:rPr>
                        <a:t>D2.3</a:t>
                      </a: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err="1">
                          <a:ln>
                            <a:noFill/>
                          </a:ln>
                          <a:solidFill>
                            <a:schemeClr val="tx1"/>
                          </a:solidFill>
                          <a:effectLst/>
                          <a:latin typeface="Times New Roman" pitchFamily="18" charset="0"/>
                        </a:rPr>
                        <a:t>Req</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058">
                <a:tc vMerge="1">
                  <a:txBody>
                    <a:bodyPr/>
                    <a:lstStyle/>
                    <a:p>
                      <a:endParaRPr lang="en-GB"/>
                    </a:p>
                  </a:txBody>
                  <a:tcPr>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35</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25</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40</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24</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47</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26</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50</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27</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000000"/>
                          </a:solidFill>
                          <a:effectLst/>
                          <a:latin typeface="Times New Roman" panose="02020603050405020304" pitchFamily="18" charset="0"/>
                        </a:rPr>
                        <a:t>&lt; 30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Dis with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3</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2</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Dis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0</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0</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0</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0</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101</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97</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122</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99</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126</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98</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133</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99</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000000"/>
                          </a:solidFill>
                          <a:effectLst/>
                          <a:latin typeface="Times New Roman" panose="02020603050405020304" pitchFamily="18" charset="0"/>
                        </a:rPr>
                        <a:t>≥ 75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139</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51</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163</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60</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175</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65</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184</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68</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chemeClr val="tx1"/>
                          </a:solidFill>
                          <a:effectLst/>
                          <a:latin typeface="Times New Roman" panose="02020603050405020304" pitchFamily="18" charset="0"/>
                        </a:rPr>
                        <a:t>&gt;50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269</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269</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269</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269</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Times New Roman" panose="02020603050405020304" pitchFamily="18" charset="0"/>
                        </a:rPr>
                        <a:t>152</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chemeClr val="tx1"/>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Times New Roman" panose="02020603050405020304" pitchFamily="18" charset="0"/>
                        </a:rPr>
                        <a:t>15</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chemeClr val="tx1"/>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Times New Roman" panose="02020603050405020304" pitchFamily="18" charset="0"/>
                        </a:rPr>
                        <a:t>5</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chemeClr val="tx1"/>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Times New Roman" panose="02020603050405020304" pitchFamily="18" charset="0"/>
                        </a:rPr>
                        <a:t>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chemeClr val="tx1"/>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26079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3657B64-9928-4AE2-AC6C-D3E0FFDEAA5B}"/>
              </a:ext>
            </a:extLst>
          </p:cNvPr>
          <p:cNvSpPr>
            <a:spLocks noGrp="1"/>
          </p:cNvSpPr>
          <p:nvPr>
            <p:ph type="title"/>
          </p:nvPr>
        </p:nvSpPr>
        <p:spPr/>
        <p:txBody>
          <a:bodyPr/>
          <a:lstStyle/>
          <a:p>
            <a:r>
              <a:rPr lang="en-US" dirty="0"/>
              <a:t>IEEE P802.3.2 (IEEE 802.3.2a) YANG Data</a:t>
            </a:r>
            <a:br>
              <a:rPr lang="en-US" dirty="0"/>
            </a:br>
            <a:r>
              <a:rPr lang="en-US" dirty="0"/>
              <a:t>Model (Revision) to Standards Association ballot</a:t>
            </a:r>
            <a:endParaRPr lang="en-GB" dirty="0"/>
          </a:p>
        </p:txBody>
      </p:sp>
      <p:sp>
        <p:nvSpPr>
          <p:cNvPr id="7" name="Text Placeholder 6">
            <a:extLst>
              <a:ext uri="{FF2B5EF4-FFF2-40B4-BE49-F238E27FC236}">
                <a16:creationId xmlns:a16="http://schemas.microsoft.com/office/drawing/2014/main" id="{566F2B85-2070-4BC7-B84E-95B21CB106F6}"/>
              </a:ext>
            </a:extLst>
          </p:cNvPr>
          <p:cNvSpPr>
            <a:spLocks noGrp="1"/>
          </p:cNvSpPr>
          <p:nvPr>
            <p:ph type="body" sz="quarter" idx="10"/>
          </p:nvPr>
        </p:nvSpPr>
        <p:spPr/>
        <p:txBody>
          <a:bodyPr>
            <a:noAutofit/>
          </a:bodyPr>
          <a:lstStyle/>
          <a:p>
            <a:r>
              <a:rPr lang="en-US" sz="2400" dirty="0"/>
              <a:t>Comments that support the remaining disapprove votes and responses</a:t>
            </a:r>
          </a:p>
          <a:p>
            <a:pPr lvl="1"/>
            <a:r>
              <a:rPr lang="en-US" dirty="0"/>
              <a:t>None, there a no unresolved comments associated with the one </a:t>
            </a:r>
            <a:r>
              <a:rPr lang="en-US" sz="2000" dirty="0"/>
              <a:t>disapprove vote</a:t>
            </a:r>
            <a:endParaRPr lang="en-US" dirty="0"/>
          </a:p>
          <a:p>
            <a:r>
              <a:rPr lang="en-US" dirty="0"/>
              <a:t>Changes to draft prior to Standards Association Ballot:</a:t>
            </a:r>
          </a:p>
          <a:p>
            <a:pPr lvl="1"/>
            <a:r>
              <a:rPr lang="en-US" dirty="0"/>
              <a:t>Change the draft number to 3.0 and update the draft date</a:t>
            </a:r>
          </a:p>
          <a:p>
            <a:pPr lvl="1"/>
            <a:r>
              <a:rPr lang="en-US" dirty="0"/>
              <a:t>Change the front matter to reference that the draft is for Standards Association ballot</a:t>
            </a:r>
          </a:p>
          <a:p>
            <a:pPr lvl="1"/>
            <a:r>
              <a:rPr lang="en-US" dirty="0"/>
              <a:t>Change the project designation from IEEE P802.3.2 (IEEE 802.3.2a) to IEEE P802.3.2 </a:t>
            </a:r>
          </a:p>
          <a:p>
            <a:pPr lvl="1"/>
            <a:r>
              <a:rPr lang="en-US" dirty="0"/>
              <a:t>Change the draft number to 3.0 and update the draft date in each YANG module revision field</a:t>
            </a:r>
          </a:p>
        </p:txBody>
      </p:sp>
      <p:sp>
        <p:nvSpPr>
          <p:cNvPr id="2" name="Rectangle 1">
            <a:extLst>
              <a:ext uri="{FF2B5EF4-FFF2-40B4-BE49-F238E27FC236}">
                <a16:creationId xmlns:a16="http://schemas.microsoft.com/office/drawing/2014/main" id="{C6418E26-61C9-F51F-2651-FC37B588EE3D}"/>
              </a:ext>
            </a:extLst>
          </p:cNvPr>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12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1432449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B059DC-9CF3-EB6C-6528-1BD3D598EB30}"/>
              </a:ext>
            </a:extLst>
          </p:cNvPr>
          <p:cNvSpPr>
            <a:spLocks noGrp="1"/>
          </p:cNvSpPr>
          <p:nvPr>
            <p:ph type="title"/>
          </p:nvPr>
        </p:nvSpPr>
        <p:spPr/>
        <p:txBody>
          <a:bodyPr/>
          <a:lstStyle/>
          <a:p>
            <a:r>
              <a:rPr lang="en-US" dirty="0"/>
              <a:t>IEEE P802.3.2 (IEEE 802.3.2a) YANG Data</a:t>
            </a:r>
            <a:br>
              <a:rPr lang="en-US" dirty="0"/>
            </a:br>
            <a:r>
              <a:rPr lang="en-US" dirty="0"/>
              <a:t>Model (Revision) to Standards Association ballot</a:t>
            </a:r>
            <a:endParaRPr lang="en-GB" dirty="0"/>
          </a:p>
        </p:txBody>
      </p:sp>
      <p:sp>
        <p:nvSpPr>
          <p:cNvPr id="4" name="Text Placeholder 3">
            <a:extLst>
              <a:ext uri="{FF2B5EF4-FFF2-40B4-BE49-F238E27FC236}">
                <a16:creationId xmlns:a16="http://schemas.microsoft.com/office/drawing/2014/main" id="{ED745711-159A-1FC9-F133-41E830B1DC9F}"/>
              </a:ext>
            </a:extLst>
          </p:cNvPr>
          <p:cNvSpPr>
            <a:spLocks noGrp="1"/>
          </p:cNvSpPr>
          <p:nvPr>
            <p:ph type="body" sz="quarter" idx="10"/>
          </p:nvPr>
        </p:nvSpPr>
        <p:spPr>
          <a:xfrm>
            <a:off x="239349" y="1341438"/>
            <a:ext cx="11617291" cy="5111750"/>
          </a:xfrm>
        </p:spPr>
        <p:txBody>
          <a:bodyPr/>
          <a:lstStyle/>
          <a:p>
            <a:r>
              <a:rPr lang="en-US" sz="1950" dirty="0"/>
              <a:t>Motion</a:t>
            </a:r>
          </a:p>
          <a:p>
            <a:pPr lvl="1"/>
            <a:r>
              <a:rPr lang="en-US" sz="1950" dirty="0"/>
              <a:t>Approve sending IEEE P802.3.2 (IEEE 802.3.2a) YANG Data Model (Revision) draft </a:t>
            </a:r>
            <a:r>
              <a:rPr lang="en-US" sz="1950" dirty="0" err="1"/>
              <a:t>D3.0</a:t>
            </a:r>
            <a:r>
              <a:rPr lang="en-US" sz="1950" dirty="0"/>
              <a:t> to Standards Association ballot</a:t>
            </a:r>
          </a:p>
          <a:p>
            <a:pPr lvl="1"/>
            <a:endParaRPr lang="en-US" sz="1950" dirty="0"/>
          </a:p>
          <a:p>
            <a:r>
              <a:rPr lang="en-US" sz="1950" dirty="0"/>
              <a:t>M: Law S: D'Ambrosia</a:t>
            </a:r>
          </a:p>
          <a:p>
            <a:r>
              <a:rPr lang="en-US" sz="1950" dirty="0"/>
              <a:t>Y: ??, N: ??, A: ??</a:t>
            </a:r>
          </a:p>
          <a:p>
            <a:endParaRPr lang="en-US" sz="1950" dirty="0"/>
          </a:p>
          <a:p>
            <a:r>
              <a:rPr lang="en-US" sz="1950" dirty="0"/>
              <a:t>Working Group vote</a:t>
            </a:r>
          </a:p>
          <a:p>
            <a:r>
              <a:rPr lang="en-US" sz="1950" dirty="0"/>
              <a:t>Y: 90, N: 0, A: 4</a:t>
            </a:r>
            <a:endParaRPr lang="en-GB" sz="1950" dirty="0"/>
          </a:p>
        </p:txBody>
      </p:sp>
    </p:spTree>
    <p:extLst>
      <p:ext uri="{BB962C8B-B14F-4D97-AF65-F5344CB8AC3E}">
        <p14:creationId xmlns:p14="http://schemas.microsoft.com/office/powerpoint/2010/main" val="3760254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AB3805-326B-77BA-8F51-3E09C2F6BF22}"/>
              </a:ext>
            </a:extLst>
          </p:cNvPr>
          <p:cNvSpPr>
            <a:spLocks noGrp="1"/>
          </p:cNvSpPr>
          <p:nvPr>
            <p:ph type="ctrTitle"/>
          </p:nvPr>
        </p:nvSpPr>
        <p:spPr>
          <a:xfrm>
            <a:off x="587388" y="2130426"/>
            <a:ext cx="11017224" cy="2522711"/>
          </a:xfrm>
        </p:spPr>
        <p:txBody>
          <a:bodyPr/>
          <a:lstStyle/>
          <a:p>
            <a:r>
              <a:rPr lang="fr-FR" dirty="0"/>
              <a:t>ME*: IEEE P802.3da 10 Mb/s Single Pair</a:t>
            </a:r>
            <a:br>
              <a:rPr lang="fr-FR" dirty="0"/>
            </a:br>
            <a:r>
              <a:rPr lang="fr-FR" dirty="0"/>
              <a:t>Multidrop Segments Enhancement PAR</a:t>
            </a:r>
            <a:br>
              <a:rPr lang="fr-FR" dirty="0"/>
            </a:br>
            <a:r>
              <a:rPr lang="fr-FR" dirty="0"/>
              <a:t>extension </a:t>
            </a:r>
            <a:r>
              <a:rPr lang="en-GB" dirty="0"/>
              <a:t>request to </a:t>
            </a:r>
            <a:r>
              <a:rPr lang="en-GB" dirty="0" err="1"/>
              <a:t>NesCom</a:t>
            </a:r>
            <a:endParaRPr lang="en-GB" dirty="0"/>
          </a:p>
        </p:txBody>
      </p:sp>
    </p:spTree>
    <p:extLst>
      <p:ext uri="{BB962C8B-B14F-4D97-AF65-F5344CB8AC3E}">
        <p14:creationId xmlns:p14="http://schemas.microsoft.com/office/powerpoint/2010/main" val="37506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B059DC-9CF3-EB6C-6528-1BD3D598EB30}"/>
              </a:ext>
            </a:extLst>
          </p:cNvPr>
          <p:cNvSpPr>
            <a:spLocks noGrp="1"/>
          </p:cNvSpPr>
          <p:nvPr>
            <p:ph type="title"/>
          </p:nvPr>
        </p:nvSpPr>
        <p:spPr/>
        <p:txBody>
          <a:bodyPr/>
          <a:lstStyle/>
          <a:p>
            <a:r>
              <a:rPr lang="fr-FR" dirty="0"/>
              <a:t>IEEE P802.3da 10 Mb/s Single Pair Multidrop</a:t>
            </a:r>
            <a:br>
              <a:rPr lang="fr-FR" dirty="0"/>
            </a:br>
            <a:r>
              <a:rPr lang="fr-FR" dirty="0"/>
              <a:t>Segments Enhancement PAR extension </a:t>
            </a:r>
            <a:r>
              <a:rPr lang="fr-FR" dirty="0" err="1"/>
              <a:t>request</a:t>
            </a:r>
            <a:endParaRPr lang="en-GB" dirty="0"/>
          </a:p>
        </p:txBody>
      </p:sp>
      <p:sp>
        <p:nvSpPr>
          <p:cNvPr id="4" name="Text Placeholder 3">
            <a:extLst>
              <a:ext uri="{FF2B5EF4-FFF2-40B4-BE49-F238E27FC236}">
                <a16:creationId xmlns:a16="http://schemas.microsoft.com/office/drawing/2014/main" id="{ED745711-159A-1FC9-F133-41E830B1DC9F}"/>
              </a:ext>
            </a:extLst>
          </p:cNvPr>
          <p:cNvSpPr>
            <a:spLocks noGrp="1"/>
          </p:cNvSpPr>
          <p:nvPr>
            <p:ph type="body" sz="quarter" idx="10"/>
          </p:nvPr>
        </p:nvSpPr>
        <p:spPr>
          <a:xfrm>
            <a:off x="239349" y="1341438"/>
            <a:ext cx="11617291" cy="5111750"/>
          </a:xfrm>
        </p:spPr>
        <p:txBody>
          <a:bodyPr/>
          <a:lstStyle/>
          <a:p>
            <a:r>
              <a:rPr lang="en-US" sz="1950" dirty="0"/>
              <a:t>Motion</a:t>
            </a:r>
          </a:p>
          <a:p>
            <a:pPr lvl="1"/>
            <a:r>
              <a:rPr lang="en-US" sz="1950" dirty="0"/>
              <a:t>Approve forwarding IEEE P802.3da PAR extension documentation in &lt;</a:t>
            </a:r>
            <a:r>
              <a:rPr lang="en-US" sz="1950" dirty="0">
                <a:hlinkClick r:id="rId2"/>
              </a:rPr>
              <a:t>https://mentor.ieee.org/802-ec/dcn/24/ec-24-0172-00-00EC-ieee-p802-3da-extension-request.pdf</a:t>
            </a:r>
            <a:r>
              <a:rPr lang="en-US" sz="1950" dirty="0"/>
              <a:t>&gt; to </a:t>
            </a:r>
            <a:r>
              <a:rPr lang="en-US" sz="1950" dirty="0" err="1"/>
              <a:t>NesCom</a:t>
            </a:r>
            <a:endParaRPr lang="en-US" sz="1950" dirty="0"/>
          </a:p>
          <a:p>
            <a:pPr lvl="1"/>
            <a:endParaRPr lang="en-US" sz="1950" dirty="0"/>
          </a:p>
          <a:p>
            <a:r>
              <a:rPr lang="en-US" sz="1950" dirty="0"/>
              <a:t>M: Law S: D'Ambrosia</a:t>
            </a:r>
          </a:p>
          <a:p>
            <a:r>
              <a:rPr lang="en-US" sz="1950" dirty="0"/>
              <a:t>Y: ??, N: ??, A: ??</a:t>
            </a:r>
          </a:p>
          <a:p>
            <a:endParaRPr lang="en-US" sz="1950" dirty="0"/>
          </a:p>
          <a:p>
            <a:r>
              <a:rPr lang="en-US" sz="1950" dirty="0"/>
              <a:t>Working Group vote</a:t>
            </a:r>
          </a:p>
          <a:p>
            <a:r>
              <a:rPr lang="en-US" sz="1950" dirty="0"/>
              <a:t>Y: 87, N: 0, A: 3</a:t>
            </a:r>
            <a:endParaRPr lang="en-GB" sz="1950" dirty="0"/>
          </a:p>
        </p:txBody>
      </p:sp>
    </p:spTree>
    <p:extLst>
      <p:ext uri="{BB962C8B-B14F-4D97-AF65-F5344CB8AC3E}">
        <p14:creationId xmlns:p14="http://schemas.microsoft.com/office/powerpoint/2010/main" val="2916217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AB3805-326B-77BA-8F51-3E09C2F6BF22}"/>
              </a:ext>
            </a:extLst>
          </p:cNvPr>
          <p:cNvSpPr>
            <a:spLocks noGrp="1"/>
          </p:cNvSpPr>
          <p:nvPr>
            <p:ph type="ctrTitle"/>
          </p:nvPr>
        </p:nvSpPr>
        <p:spPr>
          <a:xfrm>
            <a:off x="587388" y="2130426"/>
            <a:ext cx="11017224" cy="2522711"/>
          </a:xfrm>
        </p:spPr>
        <p:txBody>
          <a:bodyPr/>
          <a:lstStyle/>
          <a:p>
            <a:r>
              <a:rPr lang="en-US" dirty="0"/>
              <a:t>ME*: IEEE </a:t>
            </a:r>
            <a:r>
              <a:rPr lang="en-US" dirty="0" err="1"/>
              <a:t>P802.3</a:t>
            </a:r>
            <a:r>
              <a:rPr lang="en-US" dirty="0"/>
              <a:t>-2022/Cor 1 (IEEE </a:t>
            </a:r>
            <a:r>
              <a:rPr lang="en-US" dirty="0" err="1"/>
              <a:t>802.3dn</a:t>
            </a:r>
            <a:r>
              <a:rPr lang="en-US" dirty="0"/>
              <a:t>)</a:t>
            </a:r>
            <a:br>
              <a:rPr lang="en-US" dirty="0"/>
            </a:br>
            <a:r>
              <a:rPr lang="en-US" dirty="0"/>
              <a:t>Multi-Gig Automotive MDI return loss</a:t>
            </a:r>
            <a:br>
              <a:rPr lang="en-US" dirty="0"/>
            </a:br>
            <a:r>
              <a:rPr lang="en-US" dirty="0"/>
              <a:t>RevCom submittal (conditional)</a:t>
            </a:r>
            <a:endParaRPr lang="en-GB" dirty="0"/>
          </a:p>
        </p:txBody>
      </p:sp>
    </p:spTree>
    <p:extLst>
      <p:ext uri="{BB962C8B-B14F-4D97-AF65-F5344CB8AC3E}">
        <p14:creationId xmlns:p14="http://schemas.microsoft.com/office/powerpoint/2010/main" val="4193261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0A3936-3134-4B05-B32C-FF17A2B89C64}"/>
              </a:ext>
            </a:extLst>
          </p:cNvPr>
          <p:cNvSpPr>
            <a:spLocks noGrp="1"/>
          </p:cNvSpPr>
          <p:nvPr>
            <p:ph type="title"/>
          </p:nvPr>
        </p:nvSpPr>
        <p:spPr/>
        <p:txBody>
          <a:bodyPr/>
          <a:lstStyle/>
          <a:p>
            <a:r>
              <a:rPr lang="en-US" dirty="0"/>
              <a:t>IEEE </a:t>
            </a:r>
            <a:r>
              <a:rPr lang="en-US" dirty="0" err="1"/>
              <a:t>P802.3</a:t>
            </a:r>
            <a:r>
              <a:rPr lang="en-US" dirty="0"/>
              <a:t>-2022/Cor 1 (IEEE </a:t>
            </a:r>
            <a:r>
              <a:rPr lang="en-US" dirty="0" err="1"/>
              <a:t>802.3dn</a:t>
            </a:r>
            <a:r>
              <a:rPr lang="en-US" dirty="0"/>
              <a:t>) Multi-Gig Automotive MDI return loss RevCom submittal (conditional)</a:t>
            </a:r>
            <a:endParaRPr lang="en-GB" dirty="0"/>
          </a:p>
        </p:txBody>
      </p:sp>
      <p:sp>
        <p:nvSpPr>
          <p:cNvPr id="4" name="Text Placeholder 3">
            <a:extLst>
              <a:ext uri="{FF2B5EF4-FFF2-40B4-BE49-F238E27FC236}">
                <a16:creationId xmlns:a16="http://schemas.microsoft.com/office/drawing/2014/main" id="{12CB9F85-2F59-45DC-B244-19272DC31A8D}"/>
              </a:ext>
            </a:extLst>
          </p:cNvPr>
          <p:cNvSpPr>
            <a:spLocks noGrp="1"/>
          </p:cNvSpPr>
          <p:nvPr>
            <p:ph type="body" sz="quarter" idx="10"/>
          </p:nvPr>
        </p:nvSpPr>
        <p:spPr>
          <a:xfrm>
            <a:off x="263352" y="1341438"/>
            <a:ext cx="11496848" cy="5255914"/>
          </a:xfrm>
        </p:spPr>
        <p:txBody>
          <a:bodyPr/>
          <a:lstStyle/>
          <a:p>
            <a:r>
              <a:rPr lang="en-US" dirty="0"/>
              <a:t>Date ballot closed:</a:t>
            </a:r>
          </a:p>
          <a:p>
            <a:pPr lvl="1"/>
            <a:r>
              <a:rPr lang="en-US" dirty="0"/>
              <a:t>The Initial Standards Association ballot on IEEE </a:t>
            </a:r>
            <a:r>
              <a:rPr lang="en-US" dirty="0" err="1"/>
              <a:t>P802.3</a:t>
            </a:r>
            <a:r>
              <a:rPr lang="en-US" dirty="0"/>
              <a:t>-2022/Cor 1 (IEEE </a:t>
            </a:r>
            <a:r>
              <a:rPr lang="en-US" dirty="0" err="1"/>
              <a:t>802.3dn</a:t>
            </a:r>
            <a:r>
              <a:rPr lang="en-US" dirty="0"/>
              <a:t>) draft </a:t>
            </a:r>
            <a:r>
              <a:rPr lang="en-US" dirty="0" err="1"/>
              <a:t>D3.0</a:t>
            </a:r>
            <a:r>
              <a:rPr lang="en-US" dirty="0"/>
              <a:t> closed on 6</a:t>
            </a:r>
            <a:r>
              <a:rPr lang="en-US" baseline="30000" dirty="0"/>
              <a:t>th</a:t>
            </a:r>
            <a:r>
              <a:rPr lang="en-US" dirty="0"/>
              <a:t> July 2024 </a:t>
            </a:r>
            <a:r>
              <a:rPr lang="en-US" dirty="0" err="1"/>
              <a:t>AoE</a:t>
            </a:r>
            <a:r>
              <a:rPr lang="en-US" dirty="0"/>
              <a:t> (23:59 UTC -12)</a:t>
            </a:r>
          </a:p>
          <a:p>
            <a:r>
              <a:rPr lang="en-US" dirty="0"/>
              <a:t>Vote tally:</a:t>
            </a:r>
          </a:p>
          <a:p>
            <a:endParaRPr lang="en-GB" dirty="0"/>
          </a:p>
        </p:txBody>
      </p:sp>
      <p:graphicFrame>
        <p:nvGraphicFramePr>
          <p:cNvPr id="7" name="Group 175">
            <a:extLst>
              <a:ext uri="{FF2B5EF4-FFF2-40B4-BE49-F238E27FC236}">
                <a16:creationId xmlns:a16="http://schemas.microsoft.com/office/drawing/2014/main" id="{25F8A503-00DB-4DAB-9649-CE88FD90562B}"/>
              </a:ext>
            </a:extLst>
          </p:cNvPr>
          <p:cNvGraphicFramePr>
            <a:graphicFrameLocks/>
          </p:cNvGraphicFramePr>
          <p:nvPr>
            <p:extLst>
              <p:ext uri="{D42A27DB-BD31-4B8C-83A1-F6EECF244321}">
                <p14:modId xmlns:p14="http://schemas.microsoft.com/office/powerpoint/2010/main" val="381209931"/>
              </p:ext>
            </p:extLst>
          </p:nvPr>
        </p:nvGraphicFramePr>
        <p:xfrm>
          <a:off x="3791744" y="2348880"/>
          <a:ext cx="5501044" cy="3871502"/>
        </p:xfrm>
        <a:graphic>
          <a:graphicData uri="http://schemas.openxmlformats.org/drawingml/2006/table">
            <a:tbl>
              <a:tblPr/>
              <a:tblGrid>
                <a:gridCol w="2473221">
                  <a:extLst>
                    <a:ext uri="{9D8B030D-6E8A-4147-A177-3AD203B41FA5}">
                      <a16:colId xmlns:a16="http://schemas.microsoft.com/office/drawing/2014/main" val="20000"/>
                    </a:ext>
                  </a:extLst>
                </a:gridCol>
                <a:gridCol w="599569">
                  <a:extLst>
                    <a:ext uri="{9D8B030D-6E8A-4147-A177-3AD203B41FA5}">
                      <a16:colId xmlns:a16="http://schemas.microsoft.com/office/drawing/2014/main" val="20001"/>
                    </a:ext>
                  </a:extLst>
                </a:gridCol>
                <a:gridCol w="599569">
                  <a:extLst>
                    <a:ext uri="{9D8B030D-6E8A-4147-A177-3AD203B41FA5}">
                      <a16:colId xmlns:a16="http://schemas.microsoft.com/office/drawing/2014/main" val="20002"/>
                    </a:ext>
                  </a:extLst>
                </a:gridCol>
                <a:gridCol w="1029260">
                  <a:extLst>
                    <a:ext uri="{9D8B030D-6E8A-4147-A177-3AD203B41FA5}">
                      <a16:colId xmlns:a16="http://schemas.microsoft.com/office/drawing/2014/main" val="20003"/>
                    </a:ext>
                  </a:extLst>
                </a:gridCol>
                <a:gridCol w="799425">
                  <a:extLst>
                    <a:ext uri="{9D8B030D-6E8A-4147-A177-3AD203B41FA5}">
                      <a16:colId xmlns:a16="http://schemas.microsoft.com/office/drawing/2014/main" val="20016"/>
                    </a:ext>
                  </a:extLst>
                </a:gridCol>
              </a:tblGrid>
              <a:tr h="914202">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Initial</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a:t>
                      </a:r>
                      <a:r>
                        <a:rPr kumimoji="0" lang="en-GB" sz="1800" b="0" i="0" u="none" strike="noStrike" cap="none" normalizeH="0" baseline="0" dirty="0" err="1">
                          <a:ln>
                            <a:noFill/>
                          </a:ln>
                          <a:solidFill>
                            <a:schemeClr val="tx1"/>
                          </a:solidFill>
                          <a:effectLst/>
                          <a:latin typeface="Times New Roman" pitchFamily="18" charset="0"/>
                        </a:rPr>
                        <a:t>D3.0</a:t>
                      </a: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err="1">
                          <a:ln>
                            <a:noFill/>
                          </a:ln>
                          <a:solidFill>
                            <a:schemeClr val="tx1"/>
                          </a:solidFill>
                          <a:effectLst/>
                          <a:latin typeface="Times New Roman" pitchFamily="18" charset="0"/>
                        </a:rPr>
                        <a:t>Req</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058">
                <a:tc vMerge="1">
                  <a:txBody>
                    <a:bodyPr/>
                    <a:lstStyle/>
                    <a:p>
                      <a:endParaRPr lang="en-GB"/>
                    </a:p>
                  </a:txBody>
                  <a:tcPr>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3</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4</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000000"/>
                          </a:solidFill>
                          <a:effectLst/>
                          <a:latin typeface="Times New Roman" panose="02020603050405020304" pitchFamily="18" charset="0"/>
                        </a:rPr>
                        <a:t>&lt; 30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Dis with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0</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Dis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0</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 </a:t>
                      </a:r>
                      <a:r>
                        <a:rPr kumimoji="0" lang="en-US"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66</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100</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000000"/>
                          </a:solidFill>
                          <a:effectLst/>
                          <a:latin typeface="Times New Roman" panose="02020603050405020304" pitchFamily="18" charset="0"/>
                        </a:rPr>
                        <a:t>≥ 75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69</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75</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000000"/>
                          </a:solidFill>
                          <a:effectLst/>
                          <a:latin typeface="Times New Roman" panose="02020603050405020304" pitchFamily="18" charset="0"/>
                        </a:rPr>
                        <a:t>≥ 75</a:t>
                      </a:r>
                      <a:endParaRPr lang="en-GB" sz="1800" b="0" i="0" u="none" strike="noStrike" dirty="0">
                        <a:solidFill>
                          <a:schemeClr val="tx1"/>
                        </a:solidFill>
                        <a:effectLst/>
                        <a:latin typeface="Times New Roman" panose="02020603050405020304" pitchFamily="18" charset="0"/>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91</a:t>
                      </a:r>
                    </a:p>
                  </a:txBody>
                  <a:tcPr marL="0" marR="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0" marR="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7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6</a:t>
                      </a:r>
                      <a:r>
                        <a:rPr lang="en-GB" sz="1800" b="0" i="0" u="none" strike="noStrike" dirty="0">
                          <a:solidFill>
                            <a:srgbClr val="FF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chemeClr val="tx1"/>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 name="TextBox 1">
            <a:extLst>
              <a:ext uri="{FF2B5EF4-FFF2-40B4-BE49-F238E27FC236}">
                <a16:creationId xmlns:a16="http://schemas.microsoft.com/office/drawing/2014/main" id="{87E7D8CA-98A5-1785-C71D-03908E330D46}"/>
              </a:ext>
            </a:extLst>
          </p:cNvPr>
          <p:cNvSpPr txBox="1"/>
          <p:nvPr/>
        </p:nvSpPr>
        <p:spPr>
          <a:xfrm>
            <a:off x="3863752" y="6241868"/>
            <a:ext cx="5544616" cy="338554"/>
          </a:xfrm>
          <a:prstGeom prst="rect">
            <a:avLst/>
          </a:prstGeom>
          <a:noFill/>
        </p:spPr>
        <p:txBody>
          <a:bodyPr wrap="square" rtlCol="0">
            <a:spAutoFit/>
          </a:bodyPr>
          <a:lstStyle/>
          <a:p>
            <a:r>
              <a:rPr lang="en-GB" sz="1600" b="0" i="0" u="none" strike="noStrike" dirty="0">
                <a:solidFill>
                  <a:srgbClr val="FF0000"/>
                </a:solidFill>
                <a:effectLst/>
                <a:latin typeface="Times New Roman" panose="02020603050405020304" pitchFamily="18" charset="0"/>
              </a:rPr>
              <a:t>*</a:t>
            </a:r>
            <a:r>
              <a:rPr lang="en-US" sz="1600" dirty="0"/>
              <a:t> Public comment period ends 3 August 2024</a:t>
            </a:r>
          </a:p>
        </p:txBody>
      </p:sp>
    </p:spTree>
    <p:extLst>
      <p:ext uri="{BB962C8B-B14F-4D97-AF65-F5344CB8AC3E}">
        <p14:creationId xmlns:p14="http://schemas.microsoft.com/office/powerpoint/2010/main" val="3952208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DA4758A-9EE6-4678-AA3B-615EA4DFF50F}"/>
              </a:ext>
            </a:extLst>
          </p:cNvPr>
          <p:cNvSpPr/>
          <p:nvPr/>
        </p:nvSpPr>
        <p:spPr>
          <a:xfrm>
            <a:off x="-24680" y="6165304"/>
            <a:ext cx="11593288" cy="461665"/>
          </a:xfrm>
          <a:prstGeom prst="rect">
            <a:avLst/>
          </a:prstGeom>
        </p:spPr>
        <p:txBody>
          <a:bodyPr wrap="square">
            <a:spAutoFit/>
          </a:bodyPr>
          <a:lstStyle/>
          <a:p>
            <a:pPr marL="533400" marR="0" lvl="2" indent="0" algn="just"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Note: Clause 12 ‘Procedure for conditional approval to forward a draft standard’ of IEEE 802 </a:t>
            </a:r>
            <a:r>
              <a:rPr kumimoji="0" lang="en-GB" sz="1200" b="0"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LMSC</a:t>
            </a:r>
            <a:r>
              <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Operations Manual includes the text ‘Where a voter has accepted some comment resolutions and rejected others, only the comments of which the voter has not accepted resolution should be presented.’.</a:t>
            </a:r>
          </a:p>
        </p:txBody>
      </p:sp>
      <p:sp>
        <p:nvSpPr>
          <p:cNvPr id="6" name="Title 5">
            <a:extLst>
              <a:ext uri="{FF2B5EF4-FFF2-40B4-BE49-F238E27FC236}">
                <a16:creationId xmlns:a16="http://schemas.microsoft.com/office/drawing/2014/main" id="{63657B64-9928-4AE2-AC6C-D3E0FFDEAA5B}"/>
              </a:ext>
            </a:extLst>
          </p:cNvPr>
          <p:cNvSpPr>
            <a:spLocks noGrp="1"/>
          </p:cNvSpPr>
          <p:nvPr>
            <p:ph type="title"/>
          </p:nvPr>
        </p:nvSpPr>
        <p:spPr/>
        <p:txBody>
          <a:bodyPr/>
          <a:lstStyle/>
          <a:p>
            <a:r>
              <a:rPr lang="en-US" dirty="0"/>
              <a:t>IEEE </a:t>
            </a:r>
            <a:r>
              <a:rPr lang="en-US" dirty="0" err="1"/>
              <a:t>P802.3</a:t>
            </a:r>
            <a:r>
              <a:rPr lang="en-US" dirty="0"/>
              <a:t>-2022/Cor 1 (IEEE </a:t>
            </a:r>
            <a:r>
              <a:rPr lang="en-US" dirty="0" err="1"/>
              <a:t>802.3dn</a:t>
            </a:r>
            <a:r>
              <a:rPr lang="en-US" dirty="0"/>
              <a:t>) Multi-Gig Automotive MDI return loss RevCom submittal (conditional)</a:t>
            </a:r>
            <a:endParaRPr lang="en-GB" dirty="0"/>
          </a:p>
        </p:txBody>
      </p:sp>
      <p:sp>
        <p:nvSpPr>
          <p:cNvPr id="7" name="Text Placeholder 6">
            <a:extLst>
              <a:ext uri="{FF2B5EF4-FFF2-40B4-BE49-F238E27FC236}">
                <a16:creationId xmlns:a16="http://schemas.microsoft.com/office/drawing/2014/main" id="{566F2B85-2070-4BC7-B84E-95B21CB106F6}"/>
              </a:ext>
            </a:extLst>
          </p:cNvPr>
          <p:cNvSpPr>
            <a:spLocks noGrp="1"/>
          </p:cNvSpPr>
          <p:nvPr>
            <p:ph type="body" sz="quarter" idx="10"/>
          </p:nvPr>
        </p:nvSpPr>
        <p:spPr>
          <a:xfrm>
            <a:off x="239349" y="1341437"/>
            <a:ext cx="11689299" cy="4895875"/>
          </a:xfrm>
        </p:spPr>
        <p:txBody>
          <a:bodyPr>
            <a:normAutofit/>
          </a:bodyPr>
          <a:lstStyle/>
          <a:p>
            <a:r>
              <a:rPr lang="en-US" dirty="0"/>
              <a:t>Comments that support the remaining disapprove votes and responses</a:t>
            </a:r>
          </a:p>
          <a:p>
            <a:pPr lvl="1"/>
            <a:r>
              <a:rPr lang="en-US" dirty="0"/>
              <a:t>None, the draft has 100% approval</a:t>
            </a:r>
          </a:p>
          <a:p>
            <a:pPr lvl="1"/>
            <a:endParaRPr lang="en-US" dirty="0">
              <a:solidFill>
                <a:srgbClr val="FF0000"/>
              </a:solidFill>
            </a:endParaRPr>
          </a:p>
          <a:p>
            <a:pPr lvl="1"/>
            <a:endParaRPr lang="en-US" dirty="0"/>
          </a:p>
          <a:p>
            <a:pPr lvl="1"/>
            <a:endParaRPr lang="en-US" dirty="0"/>
          </a:p>
        </p:txBody>
      </p:sp>
    </p:spTree>
    <p:extLst>
      <p:ext uri="{BB962C8B-B14F-4D97-AF65-F5344CB8AC3E}">
        <p14:creationId xmlns:p14="http://schemas.microsoft.com/office/powerpoint/2010/main" val="4090309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1BC9D-6686-4CF4-AB6C-5E096483BEAF}"/>
              </a:ext>
            </a:extLst>
          </p:cNvPr>
          <p:cNvSpPr>
            <a:spLocks noGrp="1"/>
          </p:cNvSpPr>
          <p:nvPr>
            <p:ph type="title"/>
          </p:nvPr>
        </p:nvSpPr>
        <p:spPr/>
        <p:txBody>
          <a:bodyPr/>
          <a:lstStyle/>
          <a:p>
            <a:r>
              <a:rPr lang="en-US" dirty="0"/>
              <a:t>IEEE </a:t>
            </a:r>
            <a:r>
              <a:rPr lang="en-US" dirty="0" err="1"/>
              <a:t>P802.3</a:t>
            </a:r>
            <a:r>
              <a:rPr lang="en-US" dirty="0"/>
              <a:t>-2022/Cor 1 (IEEE </a:t>
            </a:r>
            <a:r>
              <a:rPr lang="en-US" dirty="0" err="1"/>
              <a:t>802.3dn</a:t>
            </a:r>
            <a:r>
              <a:rPr lang="en-US" dirty="0"/>
              <a:t>) Multi-Gig Automotive MDI return loss RevCom submittal (conditional)</a:t>
            </a:r>
            <a:endParaRPr lang="en-GB" dirty="0"/>
          </a:p>
        </p:txBody>
      </p:sp>
      <p:sp>
        <p:nvSpPr>
          <p:cNvPr id="3" name="Text Placeholder 2">
            <a:extLst>
              <a:ext uri="{FF2B5EF4-FFF2-40B4-BE49-F238E27FC236}">
                <a16:creationId xmlns:a16="http://schemas.microsoft.com/office/drawing/2014/main" id="{34BD0568-10CB-44F0-8197-019F4002729F}"/>
              </a:ext>
            </a:extLst>
          </p:cNvPr>
          <p:cNvSpPr>
            <a:spLocks noGrp="1"/>
          </p:cNvSpPr>
          <p:nvPr>
            <p:ph type="body" sz="quarter" idx="10"/>
          </p:nvPr>
        </p:nvSpPr>
        <p:spPr/>
        <p:txBody>
          <a:bodyPr>
            <a:normAutofit/>
          </a:bodyPr>
          <a:lstStyle/>
          <a:p>
            <a:r>
              <a:rPr lang="en-GB" dirty="0"/>
              <a:t>Recirculation ballot and resolution meeting schedule</a:t>
            </a:r>
          </a:p>
          <a:p>
            <a:pPr lvl="1"/>
            <a:r>
              <a:rPr lang="en-US" dirty="0"/>
              <a:t>1</a:t>
            </a:r>
            <a:r>
              <a:rPr lang="en-US" baseline="30000" dirty="0"/>
              <a:t>st</a:t>
            </a:r>
            <a:r>
              <a:rPr lang="en-US" dirty="0"/>
              <a:t> </a:t>
            </a:r>
            <a:r>
              <a:rPr lang="en-GB" dirty="0"/>
              <a:t>Standards Association recirculation ballot day one		23 July 2024</a:t>
            </a:r>
          </a:p>
          <a:p>
            <a:pPr lvl="1"/>
            <a:r>
              <a:rPr lang="en-GB" dirty="0"/>
              <a:t>IEEE </a:t>
            </a:r>
            <a:r>
              <a:rPr lang="en-GB" dirty="0" err="1"/>
              <a:t>P802.3dn</a:t>
            </a:r>
            <a:r>
              <a:rPr lang="en-GB" dirty="0"/>
              <a:t> public comment period ends			3 August 2024</a:t>
            </a:r>
          </a:p>
          <a:p>
            <a:pPr lvl="1"/>
            <a:r>
              <a:rPr lang="en-US" dirty="0"/>
              <a:t>1</a:t>
            </a:r>
            <a:r>
              <a:rPr lang="en-US" baseline="30000" dirty="0"/>
              <a:t>st</a:t>
            </a:r>
            <a:r>
              <a:rPr lang="en-US" dirty="0"/>
              <a:t> </a:t>
            </a:r>
            <a:r>
              <a:rPr lang="en-GB" dirty="0"/>
              <a:t>Standards Association recirculation ballot close			6 August 2024</a:t>
            </a:r>
          </a:p>
          <a:p>
            <a:pPr lvl="1"/>
            <a:r>
              <a:rPr lang="en-GB" dirty="0"/>
              <a:t>IEEE P802.3dn comment resolution meeting			7 August 2024</a:t>
            </a:r>
          </a:p>
          <a:p>
            <a:pPr lvl="1"/>
            <a:r>
              <a:rPr lang="en-US" dirty="0">
                <a:solidFill>
                  <a:srgbClr val="0070C0"/>
                </a:solidFill>
                <a:ea typeface="+mn-ea"/>
                <a:cs typeface="+mn-cs"/>
              </a:rPr>
              <a:t>2</a:t>
            </a:r>
            <a:r>
              <a:rPr lang="en-US" baseline="30000" dirty="0">
                <a:solidFill>
                  <a:srgbClr val="0070C0"/>
                </a:solidFill>
                <a:ea typeface="+mn-ea"/>
                <a:cs typeface="+mn-cs"/>
              </a:rPr>
              <a:t>nd</a:t>
            </a:r>
            <a:r>
              <a:rPr lang="en-US" dirty="0">
                <a:solidFill>
                  <a:srgbClr val="0070C0"/>
                </a:solidFill>
                <a:ea typeface="+mn-ea"/>
                <a:cs typeface="+mn-cs"/>
              </a:rPr>
              <a:t> </a:t>
            </a:r>
            <a:r>
              <a:rPr lang="en-GB" dirty="0">
                <a:solidFill>
                  <a:srgbClr val="0070C0"/>
                </a:solidFill>
                <a:ea typeface="+mn-ea"/>
                <a:cs typeface="+mn-cs"/>
              </a:rPr>
              <a:t>Standards Association recirculation ballot day one		9 August 2024</a:t>
            </a:r>
          </a:p>
          <a:p>
            <a:pPr lvl="1"/>
            <a:r>
              <a:rPr lang="en-GB" dirty="0"/>
              <a:t>RevCom submittal deadline						16 August 2024</a:t>
            </a:r>
          </a:p>
          <a:p>
            <a:pPr lvl="1"/>
            <a:r>
              <a:rPr lang="en-US" dirty="0">
                <a:solidFill>
                  <a:srgbClr val="0070C0"/>
                </a:solidFill>
                <a:ea typeface="+mn-ea"/>
                <a:cs typeface="+mn-cs"/>
              </a:rPr>
              <a:t>2</a:t>
            </a:r>
            <a:r>
              <a:rPr lang="en-US" baseline="30000" dirty="0">
                <a:solidFill>
                  <a:srgbClr val="0070C0"/>
                </a:solidFill>
                <a:ea typeface="+mn-ea"/>
                <a:cs typeface="+mn-cs"/>
              </a:rPr>
              <a:t>nd</a:t>
            </a:r>
            <a:r>
              <a:rPr lang="en-US" dirty="0">
                <a:solidFill>
                  <a:srgbClr val="0070C0"/>
                </a:solidFill>
                <a:ea typeface="+mn-ea"/>
                <a:cs typeface="+mn-cs"/>
              </a:rPr>
              <a:t> </a:t>
            </a:r>
            <a:r>
              <a:rPr lang="en-GB" dirty="0">
                <a:solidFill>
                  <a:srgbClr val="0070C0"/>
                </a:solidFill>
                <a:ea typeface="+mn-ea"/>
                <a:cs typeface="+mn-cs"/>
              </a:rPr>
              <a:t>Standards Association recirculation ballot close			23 August 2024</a:t>
            </a:r>
          </a:p>
          <a:p>
            <a:pPr lvl="1"/>
            <a:r>
              <a:rPr lang="en-GB" dirty="0">
                <a:solidFill>
                  <a:srgbClr val="0070C0"/>
                </a:solidFill>
                <a:ea typeface="+mn-ea"/>
                <a:cs typeface="+mn-cs"/>
              </a:rPr>
              <a:t>IEEE P802.3dn comment resolution meeting			26 August 2024</a:t>
            </a:r>
          </a:p>
          <a:p>
            <a:pPr lvl="1"/>
            <a:r>
              <a:rPr lang="en-GB" dirty="0"/>
              <a:t>RevCom meeting							25 September 2024</a:t>
            </a:r>
          </a:p>
          <a:p>
            <a:pPr lvl="1"/>
            <a:r>
              <a:rPr lang="en-GB" dirty="0"/>
              <a:t>IEEE-SA Standards Board meeting					26 September 2024</a:t>
            </a:r>
            <a:endParaRPr lang="en-GB" dirty="0">
              <a:solidFill>
                <a:srgbClr val="FF0000"/>
              </a:solidFill>
            </a:endParaRPr>
          </a:p>
          <a:p>
            <a:r>
              <a:rPr lang="en-GB" dirty="0">
                <a:solidFill>
                  <a:srgbClr val="0070C0"/>
                </a:solidFill>
              </a:rPr>
              <a:t>Note: </a:t>
            </a:r>
            <a:r>
              <a:rPr lang="en-US" dirty="0">
                <a:solidFill>
                  <a:srgbClr val="0070C0"/>
                </a:solidFill>
              </a:rPr>
              <a:t>2nd </a:t>
            </a:r>
            <a:r>
              <a:rPr lang="en-GB" dirty="0">
                <a:solidFill>
                  <a:srgbClr val="0070C0"/>
                </a:solidFill>
              </a:rPr>
              <a:t>Standards Association recirculation ballot only if required</a:t>
            </a:r>
          </a:p>
        </p:txBody>
      </p:sp>
    </p:spTree>
    <p:extLst>
      <p:ext uri="{BB962C8B-B14F-4D97-AF65-F5344CB8AC3E}">
        <p14:creationId xmlns:p14="http://schemas.microsoft.com/office/powerpoint/2010/main" val="2775218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B059DC-9CF3-EB6C-6528-1BD3D598EB30}"/>
              </a:ext>
            </a:extLst>
          </p:cNvPr>
          <p:cNvSpPr>
            <a:spLocks noGrp="1"/>
          </p:cNvSpPr>
          <p:nvPr>
            <p:ph type="title"/>
          </p:nvPr>
        </p:nvSpPr>
        <p:spPr/>
        <p:txBody>
          <a:bodyPr/>
          <a:lstStyle/>
          <a:p>
            <a:r>
              <a:rPr lang="en-US" dirty="0"/>
              <a:t>IEEE </a:t>
            </a:r>
            <a:r>
              <a:rPr lang="en-US" dirty="0" err="1"/>
              <a:t>P802.3</a:t>
            </a:r>
            <a:r>
              <a:rPr lang="en-US" dirty="0"/>
              <a:t>-2022/Cor 1 (IEEE </a:t>
            </a:r>
            <a:r>
              <a:rPr lang="en-US" dirty="0" err="1"/>
              <a:t>802.3dn</a:t>
            </a:r>
            <a:r>
              <a:rPr lang="en-US" dirty="0"/>
              <a:t>) Multi-Gig Automotive MDI return loss RevCom submittal (conditional)</a:t>
            </a:r>
            <a:endParaRPr lang="en-GB" dirty="0"/>
          </a:p>
        </p:txBody>
      </p:sp>
      <p:sp>
        <p:nvSpPr>
          <p:cNvPr id="4" name="Text Placeholder 3">
            <a:extLst>
              <a:ext uri="{FF2B5EF4-FFF2-40B4-BE49-F238E27FC236}">
                <a16:creationId xmlns:a16="http://schemas.microsoft.com/office/drawing/2014/main" id="{ED745711-159A-1FC9-F133-41E830B1DC9F}"/>
              </a:ext>
            </a:extLst>
          </p:cNvPr>
          <p:cNvSpPr>
            <a:spLocks noGrp="1"/>
          </p:cNvSpPr>
          <p:nvPr>
            <p:ph type="body" sz="quarter" idx="10"/>
          </p:nvPr>
        </p:nvSpPr>
        <p:spPr>
          <a:xfrm>
            <a:off x="239349" y="1341438"/>
            <a:ext cx="11617291" cy="5111750"/>
          </a:xfrm>
        </p:spPr>
        <p:txBody>
          <a:bodyPr/>
          <a:lstStyle/>
          <a:p>
            <a:r>
              <a:rPr lang="en-US" sz="1950" dirty="0"/>
              <a:t>Motion</a:t>
            </a:r>
          </a:p>
          <a:p>
            <a:pPr lvl="1"/>
            <a:r>
              <a:rPr lang="en-US" sz="1950" dirty="0"/>
              <a:t>Conditionally approve sending IEEE </a:t>
            </a:r>
            <a:r>
              <a:rPr lang="en-US" sz="1950" dirty="0" err="1"/>
              <a:t>P802.3</a:t>
            </a:r>
            <a:r>
              <a:rPr lang="en-US" sz="1950" dirty="0"/>
              <a:t>-2022/Cor 1 (IEEE </a:t>
            </a:r>
            <a:r>
              <a:rPr lang="en-US" sz="1950" dirty="0" err="1"/>
              <a:t>802.3dn</a:t>
            </a:r>
            <a:r>
              <a:rPr lang="en-US" sz="1950" dirty="0"/>
              <a:t>) Multi-Gig Automotive MDI return loss to RevCom</a:t>
            </a:r>
          </a:p>
          <a:p>
            <a:pPr lvl="1"/>
            <a:endParaRPr lang="en-US" sz="1950" dirty="0"/>
          </a:p>
          <a:p>
            <a:r>
              <a:rPr lang="en-US" sz="1950" dirty="0"/>
              <a:t>M: Law S: D'Ambrosia</a:t>
            </a:r>
          </a:p>
          <a:p>
            <a:r>
              <a:rPr lang="en-US" sz="1950" dirty="0"/>
              <a:t>Y: ??, N: ??, A: ??</a:t>
            </a:r>
          </a:p>
          <a:p>
            <a:endParaRPr lang="en-US" sz="1950" dirty="0"/>
          </a:p>
          <a:p>
            <a:r>
              <a:rPr lang="en-US" sz="1950" dirty="0"/>
              <a:t>Working Group vote</a:t>
            </a:r>
          </a:p>
          <a:p>
            <a:r>
              <a:rPr lang="en-US" sz="1950" dirty="0"/>
              <a:t>Y: 89, N: 0, A: 5</a:t>
            </a:r>
            <a:endParaRPr lang="en-GB" sz="1950" dirty="0"/>
          </a:p>
        </p:txBody>
      </p:sp>
    </p:spTree>
    <p:extLst>
      <p:ext uri="{BB962C8B-B14F-4D97-AF65-F5344CB8AC3E}">
        <p14:creationId xmlns:p14="http://schemas.microsoft.com/office/powerpoint/2010/main" val="4220354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AB3805-326B-77BA-8F51-3E09C2F6BF22}"/>
              </a:ext>
            </a:extLst>
          </p:cNvPr>
          <p:cNvSpPr>
            <a:spLocks noGrp="1"/>
          </p:cNvSpPr>
          <p:nvPr>
            <p:ph type="ctrTitle"/>
          </p:nvPr>
        </p:nvSpPr>
        <p:spPr>
          <a:xfrm>
            <a:off x="587388" y="2130426"/>
            <a:ext cx="11017224" cy="2522711"/>
          </a:xfrm>
        </p:spPr>
        <p:txBody>
          <a:bodyPr/>
          <a:lstStyle/>
          <a:p>
            <a:r>
              <a:rPr lang="en-US" dirty="0"/>
              <a:t>ME*: IEEE P802.3.2 (IEEE 802.3.2a) YANG Data Model (Revision) to Standards Association ballot</a:t>
            </a:r>
            <a:endParaRPr lang="en-GB" dirty="0"/>
          </a:p>
        </p:txBody>
      </p:sp>
    </p:spTree>
    <p:extLst>
      <p:ext uri="{BB962C8B-B14F-4D97-AF65-F5344CB8AC3E}">
        <p14:creationId xmlns:p14="http://schemas.microsoft.com/office/powerpoint/2010/main" val="2562269933"/>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125552</TotalTime>
  <Words>1192</Words>
  <Application>Microsoft Office PowerPoint</Application>
  <PresentationFormat>Widescreen</PresentationFormat>
  <Paragraphs>233</Paragraphs>
  <Slides>12</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IEEE 802.3 EC motions</vt:lpstr>
      <vt:lpstr>IEEE 802.3 motions for consent agenda</vt:lpstr>
      <vt:lpstr>ME*: IEEE P802.3da 10 Mb/s Single Pair Multidrop Segments Enhancement PAR extension request to NesCom</vt:lpstr>
      <vt:lpstr>IEEE P802.3da 10 Mb/s Single Pair Multidrop Segments Enhancement PAR extension request</vt:lpstr>
      <vt:lpstr>ME*: IEEE P802.3-2022/Cor 1 (IEEE 802.3dn) Multi-Gig Automotive MDI return loss RevCom submittal (conditional)</vt:lpstr>
      <vt:lpstr>IEEE P802.3-2022/Cor 1 (IEEE 802.3dn) Multi-Gig Automotive MDI return loss RevCom submittal (conditional)</vt:lpstr>
      <vt:lpstr>IEEE P802.3-2022/Cor 1 (IEEE 802.3dn) Multi-Gig Automotive MDI return loss RevCom submittal (conditional)</vt:lpstr>
      <vt:lpstr>IEEE P802.3-2022/Cor 1 (IEEE 802.3dn) Multi-Gig Automotive MDI return loss RevCom submittal (conditional)</vt:lpstr>
      <vt:lpstr>IEEE P802.3-2022/Cor 1 (IEEE 802.3dn) Multi-Gig Automotive MDI return loss RevCom submittal (conditional)</vt:lpstr>
      <vt:lpstr>ME*: IEEE P802.3.2 (IEEE 802.3.2a) YANG Data Model (Revision) to Standards Association ballot</vt:lpstr>
      <vt:lpstr>IEEE P802.3.2 (IEEE 802.3.2a) YANG Data Model (Revision) to Standards Association ballot</vt:lpstr>
      <vt:lpstr>IEEE P802.3.2 (IEEE 802.3.2a) YANG Data Model (Revision) to Standards Association ballot</vt:lpstr>
      <vt:lpstr>IEEE P802.3.2 (IEEE 802.3.2a) YANG Data Model (Revision) to Standards Association ballot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EC Consent items</dc:title>
  <dc:subject>IEEE 802.3 EC Consent items</dc:subject>
  <dc:creator>David Law</dc:creator>
  <cp:lastModifiedBy>Law, David</cp:lastModifiedBy>
  <cp:revision>1506</cp:revision>
  <dcterms:created xsi:type="dcterms:W3CDTF">2009-11-20T01:35:07Z</dcterms:created>
  <dcterms:modified xsi:type="dcterms:W3CDTF">2024-07-18T21:28:24Z</dcterms:modified>
</cp:coreProperties>
</file>