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0"/>
  </p:notesMasterIdLst>
  <p:handoutMasterIdLst>
    <p:handoutMasterId r:id="rId261"/>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6" r:id="rId58"/>
    <p:sldId id="2710" r:id="rId59"/>
    <p:sldId id="2718" r:id="rId60"/>
    <p:sldId id="2008" r:id="rId61"/>
    <p:sldId id="2291" r:id="rId62"/>
    <p:sldId id="2552" r:id="rId63"/>
    <p:sldId id="2700" r:id="rId64"/>
    <p:sldId id="2701" r:id="rId65"/>
    <p:sldId id="2293" r:id="rId66"/>
    <p:sldId id="2715" r:id="rId67"/>
    <p:sldId id="2354" r:id="rId68"/>
    <p:sldId id="2628" r:id="rId69"/>
    <p:sldId id="2294" r:id="rId70"/>
    <p:sldId id="2559" r:id="rId71"/>
    <p:sldId id="2623" r:id="rId72"/>
    <p:sldId id="2624" r:id="rId73"/>
    <p:sldId id="2625" r:id="rId74"/>
    <p:sldId id="2626" r:id="rId75"/>
    <p:sldId id="2570" r:id="rId76"/>
    <p:sldId id="2571" r:id="rId77"/>
    <p:sldId id="2572" r:id="rId78"/>
    <p:sldId id="2560" r:id="rId79"/>
    <p:sldId id="2627" r:id="rId80"/>
    <p:sldId id="2562" r:id="rId81"/>
    <p:sldId id="2561" r:id="rId82"/>
    <p:sldId id="2622" r:id="rId83"/>
    <p:sldId id="2564" r:id="rId84"/>
    <p:sldId id="2709" r:id="rId85"/>
    <p:sldId id="2466" r:id="rId86"/>
    <p:sldId id="2467" r:id="rId87"/>
    <p:sldId id="2670" r:id="rId88"/>
    <p:sldId id="2671" r:id="rId89"/>
    <p:sldId id="2336" r:id="rId90"/>
    <p:sldId id="2717" r:id="rId91"/>
    <p:sldId id="2708" r:id="rId92"/>
    <p:sldId id="2649" r:id="rId93"/>
    <p:sldId id="2714" r:id="rId94"/>
    <p:sldId id="2324" r:id="rId95"/>
    <p:sldId id="1375" r:id="rId96"/>
    <p:sldId id="1376" r:id="rId97"/>
    <p:sldId id="619" r:id="rId98"/>
    <p:sldId id="621" r:id="rId99"/>
    <p:sldId id="1561" r:id="rId100"/>
    <p:sldId id="1555" r:id="rId101"/>
    <p:sldId id="1601" r:id="rId102"/>
    <p:sldId id="1585" r:id="rId103"/>
    <p:sldId id="1586" r:id="rId104"/>
    <p:sldId id="1587" r:id="rId105"/>
    <p:sldId id="1588" r:id="rId106"/>
    <p:sldId id="1589" r:id="rId107"/>
    <p:sldId id="1590" r:id="rId108"/>
    <p:sldId id="1771" r:id="rId109"/>
    <p:sldId id="1772" r:id="rId110"/>
    <p:sldId id="1591" r:id="rId111"/>
    <p:sldId id="1592" r:id="rId112"/>
    <p:sldId id="1593" r:id="rId113"/>
    <p:sldId id="1594" r:id="rId114"/>
    <p:sldId id="1595" r:id="rId115"/>
    <p:sldId id="1596" r:id="rId116"/>
    <p:sldId id="1597" r:id="rId117"/>
    <p:sldId id="1598" r:id="rId118"/>
    <p:sldId id="1599" r:id="rId119"/>
    <p:sldId id="1600" r:id="rId120"/>
    <p:sldId id="1628" r:id="rId121"/>
    <p:sldId id="1638" r:id="rId122"/>
    <p:sldId id="1725" r:id="rId123"/>
    <p:sldId id="1726" r:id="rId124"/>
    <p:sldId id="1947" r:id="rId125"/>
    <p:sldId id="1975" r:id="rId126"/>
    <p:sldId id="1976" r:id="rId127"/>
    <p:sldId id="1977" r:id="rId128"/>
    <p:sldId id="2039" r:id="rId129"/>
    <p:sldId id="2060" r:id="rId130"/>
    <p:sldId id="2061" r:id="rId131"/>
    <p:sldId id="2097" r:id="rId132"/>
    <p:sldId id="2103" r:id="rId133"/>
    <p:sldId id="2063" r:id="rId134"/>
    <p:sldId id="2064" r:id="rId135"/>
    <p:sldId id="2065" r:id="rId136"/>
    <p:sldId id="2066" r:id="rId137"/>
    <p:sldId id="2067" r:id="rId138"/>
    <p:sldId id="2068" r:id="rId139"/>
    <p:sldId id="2069" r:id="rId140"/>
    <p:sldId id="2146" r:id="rId141"/>
    <p:sldId id="2147" r:id="rId142"/>
    <p:sldId id="2148" r:id="rId143"/>
    <p:sldId id="2158" r:id="rId144"/>
    <p:sldId id="2159" r:id="rId145"/>
    <p:sldId id="2157" r:id="rId146"/>
    <p:sldId id="2160" r:id="rId147"/>
    <p:sldId id="2216" r:id="rId148"/>
    <p:sldId id="2217" r:id="rId149"/>
    <p:sldId id="2219" r:id="rId150"/>
    <p:sldId id="2238" r:id="rId151"/>
    <p:sldId id="2239" r:id="rId152"/>
    <p:sldId id="2240" r:id="rId153"/>
    <p:sldId id="2242" r:id="rId154"/>
    <p:sldId id="2263" r:id="rId155"/>
    <p:sldId id="2276" r:id="rId156"/>
    <p:sldId id="2277" r:id="rId157"/>
    <p:sldId id="2278" r:id="rId158"/>
    <p:sldId id="2281" r:id="rId159"/>
    <p:sldId id="2282" r:id="rId160"/>
    <p:sldId id="2283" r:id="rId161"/>
    <p:sldId id="2284" r:id="rId162"/>
    <p:sldId id="2318" r:id="rId163"/>
    <p:sldId id="2329" r:id="rId164"/>
    <p:sldId id="2356" r:id="rId165"/>
    <p:sldId id="1701" r:id="rId166"/>
    <p:sldId id="1969" r:id="rId167"/>
    <p:sldId id="2112" r:id="rId168"/>
    <p:sldId id="1965" r:id="rId169"/>
    <p:sldId id="2114" r:id="rId170"/>
    <p:sldId id="1705" r:id="rId171"/>
    <p:sldId id="1706" r:id="rId172"/>
    <p:sldId id="1707" r:id="rId173"/>
    <p:sldId id="2113" r:id="rId174"/>
    <p:sldId id="2037" r:id="rId175"/>
    <p:sldId id="2431" r:id="rId176"/>
    <p:sldId id="2429" r:id="rId177"/>
    <p:sldId id="2436" r:id="rId178"/>
    <p:sldId id="1968" r:id="rId179"/>
    <p:sldId id="2104" r:id="rId180"/>
    <p:sldId id="2317" r:id="rId181"/>
    <p:sldId id="1967" r:id="rId182"/>
    <p:sldId id="2167" r:id="rId183"/>
    <p:sldId id="2351" r:id="rId184"/>
    <p:sldId id="2333" r:id="rId185"/>
    <p:sldId id="2335" r:id="rId186"/>
    <p:sldId id="2334" r:id="rId187"/>
    <p:sldId id="2352" r:id="rId188"/>
    <p:sldId id="2218" r:id="rId189"/>
    <p:sldId id="1945" r:id="rId190"/>
    <p:sldId id="2071" r:id="rId191"/>
    <p:sldId id="2036" r:id="rId192"/>
    <p:sldId id="2323" r:id="rId193"/>
    <p:sldId id="2353" r:id="rId194"/>
    <p:sldId id="2332" r:id="rId195"/>
    <p:sldId id="2437" r:id="rId196"/>
    <p:sldId id="2426" r:id="rId197"/>
    <p:sldId id="2427" r:id="rId198"/>
    <p:sldId id="2328" r:id="rId199"/>
    <p:sldId id="2563" r:id="rId200"/>
    <p:sldId id="2355" r:id="rId201"/>
    <p:sldId id="2461" r:id="rId202"/>
    <p:sldId id="2460" r:id="rId203"/>
    <p:sldId id="2463" r:id="rId204"/>
    <p:sldId id="2609" r:id="rId205"/>
    <p:sldId id="2481" r:id="rId206"/>
    <p:sldId id="2482" r:id="rId207"/>
    <p:sldId id="2485" r:id="rId208"/>
    <p:sldId id="2486" r:id="rId209"/>
    <p:sldId id="2644" r:id="rId210"/>
    <p:sldId id="2707" r:id="rId211"/>
    <p:sldId id="2464" r:id="rId212"/>
    <p:sldId id="2483" r:id="rId213"/>
    <p:sldId id="2672" r:id="rId214"/>
    <p:sldId id="2651" r:id="rId215"/>
    <p:sldId id="2489" r:id="rId216"/>
    <p:sldId id="2556" r:id="rId217"/>
    <p:sldId id="2653" r:id="rId218"/>
    <p:sldId id="2647" r:id="rId219"/>
    <p:sldId id="2657" r:id="rId220"/>
    <p:sldId id="2658" r:id="rId221"/>
    <p:sldId id="2660" r:id="rId222"/>
    <p:sldId id="2659" r:id="rId223"/>
    <p:sldId id="2621" r:id="rId224"/>
    <p:sldId id="2637" r:id="rId225"/>
    <p:sldId id="2638" r:id="rId226"/>
    <p:sldId id="2639" r:id="rId227"/>
    <p:sldId id="2640" r:id="rId228"/>
    <p:sldId id="2641" r:id="rId229"/>
    <p:sldId id="2642" r:id="rId230"/>
    <p:sldId id="2643" r:id="rId231"/>
    <p:sldId id="2661" r:id="rId232"/>
    <p:sldId id="2678" r:id="rId233"/>
    <p:sldId id="2679" r:id="rId234"/>
    <p:sldId id="2680" r:id="rId235"/>
    <p:sldId id="2663" r:id="rId236"/>
    <p:sldId id="1708" r:id="rId237"/>
    <p:sldId id="2524" r:id="rId238"/>
    <p:sldId id="2548" r:id="rId239"/>
    <p:sldId id="1709" r:id="rId240"/>
    <p:sldId id="1710" r:id="rId241"/>
    <p:sldId id="1790" r:id="rId242"/>
    <p:sldId id="2199" r:id="rId243"/>
    <p:sldId id="2319" r:id="rId244"/>
    <p:sldId id="2320" r:id="rId245"/>
    <p:sldId id="2321" r:id="rId246"/>
    <p:sldId id="2635" r:id="rId247"/>
    <p:sldId id="2665" r:id="rId248"/>
    <p:sldId id="2666" r:id="rId249"/>
    <p:sldId id="2667" r:id="rId250"/>
    <p:sldId id="2668" r:id="rId251"/>
    <p:sldId id="2674" r:id="rId252"/>
    <p:sldId id="2605" r:id="rId253"/>
    <p:sldId id="2711" r:id="rId254"/>
    <p:sldId id="2712" r:id="rId255"/>
    <p:sldId id="2713" r:id="rId256"/>
    <p:sldId id="2704" r:id="rId257"/>
    <p:sldId id="2705" r:id="rId258"/>
    <p:sldId id="2706" r:id="rId25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2" autoAdjust="0"/>
    <p:restoredTop sz="94660" autoAdjust="0"/>
  </p:normalViewPr>
  <p:slideViewPr>
    <p:cSldViewPr>
      <p:cViewPr varScale="1">
        <p:scale>
          <a:sx n="124" d="100"/>
          <a:sy n="124" d="100"/>
        </p:scale>
        <p:origin x="50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handoutMaster" Target="handoutMasters/handout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presProps" Target="pres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tableStyles" Target="tableStyle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802.ec-24/0149r00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60"/>
            <a:ext cx="9233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a1294d2d4adda6d1a23a654116f179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103-01-JTC1-minutes-of-mixed-mode-meeting-in-may-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103-01-JTC1-minutes-of-mixed-mode-meeting-in-may-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July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16 July 2024 in the PM2 slot in Montréal, QC,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July 2024</a:t>
            </a:r>
            <a:br>
              <a:rPr lang="en-US" sz="1600" b="1" dirty="0">
                <a:latin typeface="+mj-lt"/>
              </a:rPr>
            </a:br>
            <a:r>
              <a:rPr lang="en-US" sz="1600" b="1" dirty="0">
                <a:latin typeface="+mj-lt"/>
              </a:rPr>
              <a:t>@ 4:00 pm (EDT)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https://ieeesa.webex.com/ieeesa/j.php?MTID=m5a1294d2d4adda6d1a23a654116f1793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err="1">
                <a:latin typeface="+mj-lt"/>
              </a:rPr>
              <a:t>wierless</a:t>
            </a:r>
            <a:r>
              <a:rPr lang="en-US" sz="1600" dirty="0">
                <a:latin typeface="+mj-lt"/>
              </a:rPr>
              <a:t> (apparently not ‘JTC1’,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17650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2852344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May 2024 (</a:t>
            </a:r>
            <a:r>
              <a:rPr lang="en-AU" dirty="0">
                <a:hlinkClick r:id="rId3"/>
              </a:rPr>
              <a:t>ec-24/0103r01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July 2024, as documented on slide 11 of ec-24/0149r00.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May 2024, as documented in </a:t>
            </a:r>
            <a:r>
              <a:rPr lang="en-AU" dirty="0">
                <a:hlinkClick r:id="rId3"/>
              </a:rPr>
              <a:t>ec-24/0103r01</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839270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36632216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68930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37395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2846302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676862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8368451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879473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26850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4201883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5167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3676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0857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232000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40587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0066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029258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53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1389489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13177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066224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870478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5753137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3652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82605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521768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1514962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7490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632932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2706522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1455639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048370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549835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327067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1147923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7074230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52807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148318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7352956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0194864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8643447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057189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498211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2224812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4629271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7294402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80038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0547344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9096092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9996347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9243832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5525274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0110013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4297316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833389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1692637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2499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3944951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8574700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4687464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835767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204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481221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3431346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395229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5617528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325999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12305002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7554827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2342383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Tree>
    <p:extLst>
      <p:ext uri="{BB962C8B-B14F-4D97-AF65-F5344CB8AC3E}">
        <p14:creationId xmlns:p14="http://schemas.microsoft.com/office/powerpoint/2010/main" val="1812587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Tree>
    <p:extLst>
      <p:ext uri="{BB962C8B-B14F-4D97-AF65-F5344CB8AC3E}">
        <p14:creationId xmlns:p14="http://schemas.microsoft.com/office/powerpoint/2010/main" val="416592176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217</a:t>
            </a:fld>
            <a:endParaRPr lang="en-US"/>
          </a:p>
        </p:txBody>
      </p:sp>
    </p:spTree>
    <p:extLst>
      <p:ext uri="{BB962C8B-B14F-4D97-AF65-F5344CB8AC3E}">
        <p14:creationId xmlns:p14="http://schemas.microsoft.com/office/powerpoint/2010/main" val="9169026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6113202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221712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243194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31847529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17247213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4615577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5349034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9199051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41449231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157485499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16221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3869701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53892516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9223315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213786215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20346558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420373410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4070330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36149563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14181314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407415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25472054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4067016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0569672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8123754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14970569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213057099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205152521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221869609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419454600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88500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210797208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25012911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256</a:t>
            </a:fld>
            <a:endParaRPr lang="en-US"/>
          </a:p>
        </p:txBody>
      </p:sp>
    </p:spTree>
    <p:extLst>
      <p:ext uri="{BB962C8B-B14F-4D97-AF65-F5344CB8AC3E}">
        <p14:creationId xmlns:p14="http://schemas.microsoft.com/office/powerpoint/2010/main" val="428847874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Tree>
    <p:extLst>
      <p:ext uri="{BB962C8B-B14F-4D97-AF65-F5344CB8AC3E}">
        <p14:creationId xmlns:p14="http://schemas.microsoft.com/office/powerpoint/2010/main" val="356848858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Tree>
    <p:extLst>
      <p:ext uri="{BB962C8B-B14F-4D97-AF65-F5344CB8AC3E}">
        <p14:creationId xmlns:p14="http://schemas.microsoft.com/office/powerpoint/2010/main" val="250546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July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7051"/>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88706647"/>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was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closed 3 June 2024</a:t>
            </a:r>
          </a:p>
          <a:p>
            <a:pPr lvl="2"/>
            <a:r>
              <a:rPr lang="en-US" dirty="0"/>
              <a:t>Vote 10/0/0/0/8/0 (Confirm/Revise/Withdraw/Abst1/Abst2/Stabilize) (N18266)</a:t>
            </a:r>
          </a:p>
          <a:p>
            <a:pPr lvl="2"/>
            <a:r>
              <a:rPr lang="en-US" dirty="0"/>
              <a:t>In favor were Austria, Canada, China, Germany, Japan, Kazakhstan, South Korea,] Ukraine, United Kingdom, and United States.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FDIS ballot</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(NXXXXX)</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in ballot</a:t>
            </a:r>
          </a:p>
          <a:p>
            <a:pPr marL="234950" indent="-234950">
              <a:buFont typeface="Arial" panose="020B0604020202020204" pitchFamily="34" charset="0"/>
              <a:buChar char="•"/>
            </a:pPr>
            <a:r>
              <a:rPr lang="en-AU" b="0" dirty="0"/>
              <a:t>Ballot opened 8 May 2024; closes 25 September 2025</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in ballot</a:t>
            </a:r>
          </a:p>
          <a:p>
            <a:pPr>
              <a:buFont typeface="Arial" panose="020B0604020202020204" pitchFamily="34" charset="0"/>
              <a:buChar char="•"/>
            </a:pPr>
            <a:r>
              <a:rPr lang="en-AU" b="0" dirty="0"/>
              <a:t>Ballot opened 8 May 2024, closes 25 September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passed its 60-day pre-ballot</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being prepared for approval at July plenary</a:t>
            </a:r>
            <a:endParaRPr lang="en-AU" sz="16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is in a 90-day 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chemeClr val="accent2"/>
                </a:solidFill>
              </a:rPr>
              <a:t>closes 7 August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(Jul 2024) Pre-ballot requested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686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sent for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(June 2024) Initiation of ballot requested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1512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 will be liaised for information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latin typeface="+mj-lt"/>
              </a:rPr>
              <a:t>(Jul 2024) Awaiting start of SA ballot before sending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51986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58850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95304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passed its 60-day pre-ballot</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8087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95751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2536590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519791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790368"/>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39291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18552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266612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58087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505986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was liaised for information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18368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488786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448691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465262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has been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in ballot</a:t>
            </a:r>
          </a:p>
          <a:p>
            <a:pPr>
              <a:buFont typeface="Arial" panose="020B0604020202020204" pitchFamily="34" charset="0"/>
              <a:buChar char="•"/>
            </a:pPr>
            <a:r>
              <a:rPr lang="en-AU" b="0" dirty="0"/>
              <a:t>Ballot closes 23 July 2024</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8439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751114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passed its 60-day pre-ballot</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230112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9356556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56755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21887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223022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915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081021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Ericsson HQ, Stockholm, Sweden</a:t>
            </a:r>
          </a:p>
          <a:p>
            <a:pPr lvl="1"/>
            <a:r>
              <a:rPr lang="en-AU" dirty="0"/>
              <a:t>(N18263)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will be an election for a new JTC 1/SC 6 Chair during the October plenary.</a:t>
            </a:r>
          </a:p>
          <a:p>
            <a:pPr lvl="1"/>
            <a:r>
              <a:rPr lang="en-AU" dirty="0"/>
              <a:t>South Korea has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a:t>
            </a:r>
          </a:p>
          <a:p>
            <a:pPr lvl="1"/>
            <a:r>
              <a:rPr lang="en-US" dirty="0">
                <a:latin typeface="Arial" panose="020B0604020202020204" pitchFamily="34" charset="0"/>
              </a:rPr>
              <a:t>Kang is currently the convenor of JTC 1/SC 6/WG 7 and has been so for 20 years.</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73541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October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97958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24320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233178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27115</Words>
  <Application>Microsoft Macintosh PowerPoint</Application>
  <PresentationFormat>On-screen Show (4:3)</PresentationFormat>
  <Paragraphs>3748</Paragraphs>
  <Slides>258</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258</vt:i4>
      </vt:variant>
    </vt:vector>
  </HeadingPairs>
  <TitlesOfParts>
    <vt:vector size="266" baseType="lpstr">
      <vt:lpstr>Aptos</vt:lpstr>
      <vt:lpstr>Arial</vt:lpstr>
      <vt:lpstr>Calibri</vt:lpstr>
      <vt:lpstr>Helvetica</vt:lpstr>
      <vt:lpstr>Times New Roman</vt:lpstr>
      <vt:lpstr>Wingdings</vt:lpstr>
      <vt:lpstr>802-11-Submission</vt:lpstr>
      <vt:lpstr>Acrobat Document</vt:lpstr>
      <vt:lpstr>IEEE 802 JTC1 Standing Committee July 2024 agenda (mixed mode)</vt:lpstr>
      <vt:lpstr>This document will be used to provide information for any IEEE 802 JTC1 SC meetings in July 2024</vt:lpstr>
      <vt:lpstr>Registration is not required for the IEEE 802 JTC1 SC session in July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July 2024 in the PM2 slot in Montréal, QC, CA</vt:lpstr>
      <vt:lpstr>The IEEE 802 JTC1 SC regular meeting has a high-level list of agenda items to be considered</vt:lpstr>
      <vt:lpstr>The IEEE 802 JTC1 SC will consider approving its agenda</vt:lpstr>
      <vt:lpstr>The IEEE 802 JTC1 SC will consider approval of the minutes of its May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The ISO version of one IEEE 802.1 standard was in systematic review</vt:lpstr>
      <vt:lpstr>Bridges &amp; Bridged Networks IEEE 802.1Q-REV-2022 passed FDIS ballot</vt:lpstr>
      <vt:lpstr>Bridges &amp; Bridged Networks: Congestion Isolation IEEE 802.1Qcz passed 60-day pre-ballot in Nov 2023</vt:lpstr>
      <vt:lpstr>MAC Privacy Protection IEEE 802.1AEdk D2.1 passed 60-day pre-ballot in Nov 2023</vt:lpstr>
      <vt:lpstr>YANG Data Model for Ethertypes IEEE 802f passed its 60-day pre-ballot </vt:lpstr>
      <vt:lpstr>YANG Data Models for Scheduled Traffic, Frame Preemption, Per-Stream Filtering &amp; Policing IEEE 802.1Qcw passed its 60-day pre-ballot</vt:lpstr>
      <vt:lpstr>Automatic Attachment to Provider Backbone Bridging (PBB) services IEEE 802.1Qcj passed its 60-day pre-ballot</vt:lpstr>
      <vt:lpstr>Timing and Synchronization for Time-Sensitive Applications Amendment: Inclusive Terminology IEEE 802.1ASdr passed its 60-day pre-ballot</vt:lpstr>
      <vt:lpstr>Automatic Attachment to Provider Backbone Bridging (PBB) services IEEE 802.1CS-2020/Cor-1 is in a 90-day ballot</vt:lpstr>
      <vt:lpstr>Quality of Service Provision by Network Systems IEEE 802.1DC was liaised for information</vt:lpstr>
      <vt:lpstr>Hot Standby IEEE 802.1ASdm was liaised for information</vt:lpstr>
      <vt:lpstr>Timing and Synchronization for Time-Sensitive Applications: YANG Data Model IEEE 802.1ASdn was liaised for information</vt:lpstr>
      <vt:lpstr>Configuration Enhancements for Time-Sensitive Networking IEEE 802.1Qdj was liaised for information</vt:lpstr>
      <vt:lpstr>YANG Data Models for the Credit-Based Shaper  IEEE 802.1Qdx was liaised for information</vt:lpstr>
      <vt:lpstr>YANG for the Multiple Spanning Tree Protocol  IEEE 802.1Qdy will be liaised when appropriate</vt:lpstr>
      <vt:lpstr>Overview and Architecture IEEE 802-REVc sent for 60-day pre-ballot</vt:lpstr>
      <vt:lpstr>TSN Profile for Automotive IEEE 802.1DG will be liaised for information when appropriate</vt:lpstr>
      <vt:lpstr>IEEE 802.3 has 1 standards in the pipeline for adoption under the PSDO process and 7 awaiting submission</vt:lpstr>
      <vt:lpstr>IEEE 802.3 WG has a number of regular participants in IEEE 802 JTC1 SC activities</vt:lpstr>
      <vt:lpstr>IEEE 802.3-REV passed its 60-day pre-ballot</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IEEE 802.11 amendments are no longer being submitted to ISO/IEC JTC 1/SC 6 nor are any existing submission being processed further</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5-month FDIS ballot closed in July 2024</vt:lpstr>
      <vt:lpstr>Extension to low-energy critical infrastructure monitoring PHY IEEE 802.15.4w-2020 has been liaised for information</vt:lpstr>
      <vt:lpstr>AES-256 encryption &amp; security extensions IEEE 802.15.4y-2021 was liaised for information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has been submitted into the PSDO process </vt:lpstr>
      <vt:lpstr>Higher rate, longer range optical camera communications IEEE 802.15.7a will be submitted into the PSDO process when ready </vt:lpstr>
      <vt:lpstr>Transport of key management protocol (KMP) datagrams  IEEE 802.15.9-2021 passed its 60-day pre-ballot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on WLAN Network Slicing Technology Specification</vt:lpstr>
      <vt:lpstr>SC 6 will hold a plenary meeting in October 2024 in Stockholm</vt:lpstr>
      <vt:lpstr>JTC 1/SC 6 Chair election</vt:lpstr>
      <vt:lpstr>The JTC1 SC chair will develop a liaison report for the SC 6 plenary meeting in October 2024</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2024-07-14T22:37:23Z</dcterms:modified>
</cp:coreProperties>
</file>