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July 2024 Opening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15 July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ec-24-0155-00-00EC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2429823"/>
              </p:ext>
            </p:extLst>
          </p:nvPr>
        </p:nvGraphicFramePr>
        <p:xfrm>
          <a:off x="323022" y="995707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 Global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208983"/>
              </p:ext>
            </p:extLst>
          </p:nvPr>
        </p:nvGraphicFramePr>
        <p:xfrm>
          <a:off x="323022" y="995707"/>
          <a:ext cx="11345516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55709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19766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YAS Broadband Ventures,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HPE,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Wybot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Inc, and Origin Wireless,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268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July 2024 Opening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1</cp:revision>
  <dcterms:created xsi:type="dcterms:W3CDTF">2024-07-14T11:57:40Z</dcterms:created>
  <dcterms:modified xsi:type="dcterms:W3CDTF">2024-07-14T12:24:07Z</dcterms:modified>
</cp:coreProperties>
</file>