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9C1B9-E027-4E1D-A0B9-674010F81B30}" v="1" dt="2024-07-15T09:48:02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7329C1B9-E027-4E1D-A0B9-674010F81B30}"/>
    <pc:docChg chg="custSel modSld">
      <pc:chgData name="John DAmbrosia" userId="a76b78698ac40a99" providerId="LiveId" clId="{7329C1B9-E027-4E1D-A0B9-674010F81B30}" dt="2024-07-15T09:48:24.450" v="6" actId="20577"/>
      <pc:docMkLst>
        <pc:docMk/>
      </pc:docMkLst>
      <pc:sldChg chg="modSp mod">
        <pc:chgData name="John DAmbrosia" userId="a76b78698ac40a99" providerId="LiveId" clId="{7329C1B9-E027-4E1D-A0B9-674010F81B30}" dt="2024-07-15T09:47:25.532" v="2" actId="20577"/>
        <pc:sldMkLst>
          <pc:docMk/>
          <pc:sldMk cId="2172240645" sldId="256"/>
        </pc:sldMkLst>
        <pc:spChg chg="mod">
          <ac:chgData name="John DAmbrosia" userId="a76b78698ac40a99" providerId="LiveId" clId="{7329C1B9-E027-4E1D-A0B9-674010F81B30}" dt="2024-07-15T09:47:25.532" v="2" actId="20577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7329C1B9-E027-4E1D-A0B9-674010F81B30}" dt="2024-07-15T09:48:24.450" v="6" actId="20577"/>
        <pc:sldMkLst>
          <pc:docMk/>
          <pc:sldMk cId="1569744132" sldId="257"/>
        </pc:sldMkLst>
        <pc:spChg chg="mod">
          <ac:chgData name="John DAmbrosia" userId="a76b78698ac40a99" providerId="LiveId" clId="{7329C1B9-E027-4E1D-A0B9-674010F81B30}" dt="2024-07-15T09:48:24.450" v="6" actId="20577"/>
          <ac:spMkLst>
            <pc:docMk/>
            <pc:sldMk cId="1569744132" sldId="257"/>
            <ac:spMk id="5" creationId="{74706706-320F-65CC-AA89-2ECA56B1EF3D}"/>
          </ac:spMkLst>
        </pc:spChg>
      </pc:sldChg>
      <pc:sldChg chg="modSp mod">
        <pc:chgData name="John DAmbrosia" userId="a76b78698ac40a99" providerId="LiveId" clId="{7329C1B9-E027-4E1D-A0B9-674010F81B30}" dt="2024-07-15T09:48:15.164" v="5" actId="6549"/>
        <pc:sldMkLst>
          <pc:docMk/>
          <pc:sldMk cId="2970993646" sldId="258"/>
        </pc:sldMkLst>
        <pc:spChg chg="mod">
          <ac:chgData name="John DAmbrosia" userId="a76b78698ac40a99" providerId="LiveId" clId="{7329C1B9-E027-4E1D-A0B9-674010F81B30}" dt="2024-07-15T09:48:15.164" v="5" actId="6549"/>
          <ac:spMkLst>
            <pc:docMk/>
            <pc:sldMk cId="2970993646" sldId="258"/>
            <ac:spMk id="5" creationId="{74706706-320F-65CC-AA89-2ECA56B1EF3D}"/>
          </ac:spMkLst>
        </pc:spChg>
        <pc:graphicFrameChg chg="mod">
          <ac:chgData name="John DAmbrosia" userId="a76b78698ac40a99" providerId="LiveId" clId="{7329C1B9-E027-4E1D-A0B9-674010F81B30}" dt="2024-07-15T09:48:02.725" v="3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670129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July 2024 Opening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15 July 2024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ec-24-0155-0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Verdana" panose="020B0604030504040204" pitchFamily="34" charset="0"/>
              </a:rPr>
              <a:t>1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429823"/>
              </p:ext>
            </p:extLst>
          </p:nvPr>
        </p:nvGraphicFramePr>
        <p:xfrm>
          <a:off x="323022" y="995707"/>
          <a:ext cx="1134551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HID Global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(EPRI)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06AEE-71BF-1142-913D-3B3E1760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06706-320F-65CC-AA89-2ECA56B1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ec-24-0155-01-00EC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2B744-1A52-EC0C-91C2-C1BE94DE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365126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396991"/>
              </p:ext>
            </p:extLst>
          </p:nvPr>
        </p:nvGraphicFramePr>
        <p:xfrm>
          <a:off x="323022" y="995707"/>
          <a:ext cx="1134551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08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012674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557091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19766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06AEE-71BF-1142-913D-3B3E1760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06706-320F-65CC-AA89-2ECA56B1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ec-24-0155-01-00EC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2B744-1A52-EC0C-91C2-C1BE94DE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255</Words>
  <Application>Microsoft Office PowerPoint</Application>
  <PresentationFormat>Widescreen</PresentationFormat>
  <Paragraphs>84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July 2024 Opening Meeting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1</cp:revision>
  <dcterms:created xsi:type="dcterms:W3CDTF">2024-07-14T11:57:40Z</dcterms:created>
  <dcterms:modified xsi:type="dcterms:W3CDTF">2024-07-15T09:48:32Z</dcterms:modified>
</cp:coreProperties>
</file>