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3D5F2-52EF-40B0-8C93-A77384F80643}" v="1" dt="2024-08-08T12:37:09.8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7329C1B9-E027-4E1D-A0B9-674010F81B30}"/>
    <pc:docChg chg="undo custSel modSld">
      <pc:chgData name="John DAmbrosia" userId="a76b78698ac40a99" providerId="LiveId" clId="{7329C1B9-E027-4E1D-A0B9-674010F81B30}" dt="2024-07-15T12:11:56.048" v="299" actId="20577"/>
      <pc:docMkLst>
        <pc:docMk/>
      </pc:docMkLst>
      <pc:sldChg chg="modSp mod">
        <pc:chgData name="John DAmbrosia" userId="a76b78698ac40a99" providerId="LiveId" clId="{7329C1B9-E027-4E1D-A0B9-674010F81B30}" dt="2024-07-15T12:11:56.048" v="299" actId="20577"/>
        <pc:sldMkLst>
          <pc:docMk/>
          <pc:sldMk cId="2172240645" sldId="256"/>
        </pc:sldMkLst>
        <pc:spChg chg="mod">
          <ac:chgData name="John DAmbrosia" userId="a76b78698ac40a99" providerId="LiveId" clId="{7329C1B9-E027-4E1D-A0B9-674010F81B30}" dt="2024-07-15T12:11:56.048" v="299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7329C1B9-E027-4E1D-A0B9-674010F81B30}" dt="2024-07-15T12:08:03.384" v="298" actId="20577"/>
        <pc:sldMkLst>
          <pc:docMk/>
          <pc:sldMk cId="1569744132" sldId="257"/>
        </pc:sldMkLst>
        <pc:spChg chg="mod">
          <ac:chgData name="John DAmbrosia" userId="a76b78698ac40a99" providerId="LiveId" clId="{7329C1B9-E027-4E1D-A0B9-674010F81B30}" dt="2024-07-15T12:08:03.384" v="298" actId="20577"/>
          <ac:spMkLst>
            <pc:docMk/>
            <pc:sldMk cId="1569744132" sldId="257"/>
            <ac:spMk id="5" creationId="{74706706-320F-65CC-AA89-2ECA56B1EF3D}"/>
          </ac:spMkLst>
        </pc:spChg>
        <pc:graphicFrameChg chg="modGraphic">
          <ac:chgData name="John DAmbrosia" userId="a76b78698ac40a99" providerId="LiveId" clId="{7329C1B9-E027-4E1D-A0B9-674010F81B30}" dt="2024-07-15T12:04:13.257" v="98" actId="20577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7329C1B9-E027-4E1D-A0B9-674010F81B30}" dt="2024-07-15T12:08:00.620" v="297" actId="20577"/>
        <pc:sldMkLst>
          <pc:docMk/>
          <pc:sldMk cId="2970993646" sldId="258"/>
        </pc:sldMkLst>
        <pc:spChg chg="mod">
          <ac:chgData name="John DAmbrosia" userId="a76b78698ac40a99" providerId="LiveId" clId="{7329C1B9-E027-4E1D-A0B9-674010F81B30}" dt="2024-07-15T12:08:00.620" v="297" actId="20577"/>
          <ac:spMkLst>
            <pc:docMk/>
            <pc:sldMk cId="2970993646" sldId="258"/>
            <ac:spMk id="5" creationId="{74706706-320F-65CC-AA89-2ECA56B1EF3D}"/>
          </ac:spMkLst>
        </pc:spChg>
        <pc:graphicFrameChg chg="mod modGraphic">
          <ac:chgData name="John DAmbrosia" userId="a76b78698ac40a99" providerId="LiveId" clId="{7329C1B9-E027-4E1D-A0B9-674010F81B30}" dt="2024-07-15T12:07:29.942" v="296" actId="20577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  <pc:docChgLst>
    <pc:chgData name="John DAmbrosia" userId="a76b78698ac40a99" providerId="LiveId" clId="{7793D5F2-52EF-40B0-8C93-A77384F80643}"/>
    <pc:docChg chg="modSld">
      <pc:chgData name="John DAmbrosia" userId="a76b78698ac40a99" providerId="LiveId" clId="{7793D5F2-52EF-40B0-8C93-A77384F80643}" dt="2024-08-08T12:37:09.874" v="0"/>
      <pc:docMkLst>
        <pc:docMk/>
      </pc:docMkLst>
      <pc:sldChg chg="modSp">
        <pc:chgData name="John DAmbrosia" userId="a76b78698ac40a99" providerId="LiveId" clId="{7793D5F2-52EF-40B0-8C93-A77384F80643}" dt="2024-08-08T12:37:09.874" v="0"/>
        <pc:sldMkLst>
          <pc:docMk/>
          <pc:sldMk cId="2970993646" sldId="258"/>
        </pc:sldMkLst>
        <pc:graphicFrameChg chg="mod">
          <ac:chgData name="John DAmbrosia" userId="a76b78698ac40a99" providerId="LiveId" clId="{7793D5F2-52EF-40B0-8C93-A77384F80643}" dt="2024-08-08T12:37:09.874" v="0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ec-24-0155-00-00EC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ec-24-0155-00-00EC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670129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July 2024 Opening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15 July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ec-24-0155-0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Verdana" panose="020B0604030504040204" pitchFamily="34" charset="0"/>
              </a:rPr>
              <a:t>2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354678"/>
              </p:ext>
            </p:extLst>
          </p:nvPr>
        </p:nvGraphicFramePr>
        <p:xfrm>
          <a:off x="323022" y="995707"/>
          <a:ext cx="11345516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 Global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 - Remote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  <a:p>
                      <a:r>
                        <a:rPr lang="en-US" dirty="0"/>
                        <a:t>Ben Rolfe (VC)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(EPRI)</a:t>
                      </a:r>
                    </a:p>
                    <a:p>
                      <a:r>
                        <a:rPr lang="en-US" dirty="0">
                          <a:effectLst/>
                        </a:rPr>
                        <a:t>Blind Creek Associates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present</a:t>
                      </a:r>
                    </a:p>
                    <a:p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6AEE-71BF-1142-913D-3B3E1760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6706-320F-65CC-AA89-2ECA56B1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ec-24-0155-02-00EC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2B744-1A52-EC0C-91C2-C1BE94DE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108649"/>
              </p:ext>
            </p:extLst>
          </p:nvPr>
        </p:nvGraphicFramePr>
        <p:xfrm>
          <a:off x="323022" y="995707"/>
          <a:ext cx="11345516" cy="488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55709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19766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X- remote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Eth Air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06AEE-71BF-1142-913D-3B3E17606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 July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06706-320F-65CC-AA89-2ECA56B1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ec-24-0155-02-00EC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2B744-1A52-EC0C-91C2-C1BE94DE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325</Words>
  <Application>Microsoft Office PowerPoint</Application>
  <PresentationFormat>Widescreen</PresentationFormat>
  <Paragraphs>119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July 2024 Opening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1</cp:revision>
  <dcterms:created xsi:type="dcterms:W3CDTF">2024-07-14T11:57:40Z</dcterms:created>
  <dcterms:modified xsi:type="dcterms:W3CDTF">2024-08-08T12:48:29Z</dcterms:modified>
</cp:coreProperties>
</file>