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333"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73" d="100"/>
          <a:sy n="73" d="100"/>
        </p:scale>
        <p:origin x="2093"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7/14/2024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802.ec-24/0157r0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latin typeface="+mj-lt"/>
              </a:rPr>
              <a:t>IEEE 802 LMSC annual review of subgroups –</a:t>
            </a:r>
            <a:br>
              <a:rPr lang="en-US" sz="2400" dirty="0">
                <a:latin typeface="+mj-lt"/>
              </a:rPr>
            </a:br>
            <a:r>
              <a:rPr lang="en-US" sz="2400" dirty="0">
                <a:latin typeface="+mj-lt"/>
              </a:rPr>
              <a:t> IEEE 802.19 Wireless Coexistence Working Group</a:t>
            </a:r>
            <a:endParaRPr lang="en-GB" sz="2400" dirty="0">
              <a:latin typeface="+mj-lt"/>
            </a:endParaRP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Scope and Duties</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400" dirty="0"/>
              <a:t>The 802.19 Wireless Coexistence Working Group (WG) develops standards on wireless coexistence. </a:t>
            </a:r>
          </a:p>
          <a:p>
            <a:pPr>
              <a:buFont typeface="Arial" panose="020B0604020202020204" pitchFamily="34" charset="0"/>
              <a:buChar char="•"/>
            </a:pPr>
            <a:r>
              <a:rPr lang="en-US" sz="2400" dirty="0"/>
              <a:t>The WG votes, as a body, on coexistence assurance (CA) documents in wireless working group letter ballots that include a CA document. </a:t>
            </a:r>
          </a:p>
          <a:p>
            <a:pPr>
              <a:buFont typeface="Arial" panose="020B0604020202020204" pitchFamily="34" charset="0"/>
              <a:buChar char="•"/>
            </a:pPr>
            <a:r>
              <a:rPr lang="en-US" sz="2400" dirty="0"/>
              <a:t>In addition, the WG provides technical advice to the wireless working groups and the IEEE 802 LMSC Executive Committee (EC) upon request. </a:t>
            </a:r>
            <a:endParaRPr lang="en-US" sz="32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a:xfrm>
            <a:off x="731521" y="2438400"/>
            <a:ext cx="8288867" cy="894080"/>
          </a:xfrm>
        </p:spPr>
        <p:txBody>
          <a:bodyPr/>
          <a:lstStyle/>
          <a:p>
            <a:pPr marL="0" indent="0">
              <a:buNone/>
            </a:pPr>
            <a:r>
              <a:rPr lang="en-US" sz="2987" dirty="0"/>
              <a:t>Group has 53 members. </a:t>
            </a:r>
          </a:p>
          <a:p>
            <a:pPr marL="0" indent="0">
              <a:buNone/>
            </a:pPr>
            <a:endParaRPr lang="en-US" sz="2987" dirty="0"/>
          </a:p>
          <a:p>
            <a:pPr marL="0" indent="0">
              <a:buNone/>
            </a:pPr>
            <a:r>
              <a:rPr lang="en-US" sz="2987" dirty="0"/>
              <a:t>https://www.ieee802.org/19/pub/VoterList.txt</a:t>
            </a:r>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2840</TotalTime>
  <Words>254</Words>
  <Application>Microsoft Office PowerPoint</Application>
  <PresentationFormat>Custom</PresentationFormat>
  <Paragraphs>35</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Unicode MS</vt:lpstr>
      <vt:lpstr>Calibri</vt:lpstr>
      <vt:lpstr>Courier New</vt:lpstr>
      <vt:lpstr>Times New Roman</vt:lpstr>
      <vt:lpstr>Office Theme</vt:lpstr>
      <vt:lpstr>IEEE 802 LMSC annual review of subgroups –  IEEE 802.19 Wireless Coexistence Working Group</vt:lpstr>
      <vt:lpstr>Scope and Duties</vt:lpstr>
      <vt:lpstr>Membership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176</cp:revision>
  <cp:lastPrinted>2015-01-08T23:35:49Z</cp:lastPrinted>
  <dcterms:created xsi:type="dcterms:W3CDTF">2014-10-30T17:06:39Z</dcterms:created>
  <dcterms:modified xsi:type="dcterms:W3CDTF">2024-07-14T14:35:37Z</dcterms:modified>
</cp:coreProperties>
</file>