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87" r:id="rId3"/>
    <p:sldId id="1719" r:id="rId4"/>
    <p:sldId id="1722" r:id="rId5"/>
    <p:sldId id="1723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18" autoAdjust="0"/>
    <p:restoredTop sz="94660" autoAdjust="0"/>
  </p:normalViewPr>
  <p:slideViewPr>
    <p:cSldViewPr>
      <p:cViewPr varScale="1">
        <p:scale>
          <a:sx n="124" d="100"/>
          <a:sy n="124" d="100"/>
        </p:scale>
        <p:origin x="2232" y="16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008" y="4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33026" y="8982075"/>
            <a:ext cx="12852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34850" y="8985250"/>
            <a:ext cx="17468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34850" y="8985250"/>
            <a:ext cx="1746888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34850" y="8985250"/>
            <a:ext cx="1746888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3303" y="6475413"/>
            <a:ext cx="13306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3303" y="6475413"/>
            <a:ext cx="13306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13303" y="6475413"/>
            <a:ext cx="13306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053546" y="363379"/>
            <a:ext cx="339195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</a:t>
            </a:r>
            <a:r>
              <a:rPr lang="en-US" sz="1600" b="1" baseline="0" dirty="0">
                <a:latin typeface="Arial" pitchFamily="34" charset="0"/>
              </a:rPr>
              <a:t> ec</a:t>
            </a:r>
            <a:r>
              <a:rPr lang="en-US" sz="1600" b="1" dirty="0">
                <a:latin typeface="Arial" pitchFamily="34" charset="0"/>
              </a:rPr>
              <a:t>-24-0159-01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0951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Jul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4/ec-24-0149-00-JTC1-agenda-for-july-2024-mixed-mode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July 2024 opening 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15 July 2023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026702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 Yee (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590800"/>
            <a:ext cx="26670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Execute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The IEEE 802 JTC1 SC has one slot at the July 2024 mixed-mode plenary meeting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981200"/>
            <a:ext cx="26670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+mj-lt"/>
              </a:rPr>
              <a:t>Tuesday</a:t>
            </a:r>
          </a:p>
          <a:p>
            <a:pPr algn="ctr">
              <a:defRPr/>
            </a:pPr>
            <a:r>
              <a:rPr lang="en-US" sz="1600" b="1" dirty="0">
                <a:latin typeface="+mj-lt"/>
              </a:rPr>
              <a:t>16 Jul 2024, 4-6 pm EDT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6477000"/>
            <a:ext cx="655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</a:t>
            </a:r>
            <a:fld id="{CE9E285F-F601-43F1-B60E-9449BADFF5FA}" type="slidenum">
              <a:rPr lang="en-US" smtClean="0">
                <a:latin typeface="+mn-lt"/>
              </a:rPr>
              <a:pPr/>
              <a:t>2</a:t>
            </a:fld>
            <a:endParaRPr lang="en-US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429000" y="1981200"/>
            <a:ext cx="5029200" cy="4114800"/>
          </a:xfrm>
        </p:spPr>
        <p:txBody>
          <a:bodyPr/>
          <a:lstStyle/>
          <a:p>
            <a:r>
              <a:rPr lang="en-AU" dirty="0"/>
              <a:t>High level agenda (</a:t>
            </a:r>
            <a:r>
              <a:rPr lang="en-AU" dirty="0">
                <a:hlinkClick r:id="rId3"/>
              </a:rPr>
              <a:t>ec-24-0149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Approve minutes</a:t>
            </a:r>
          </a:p>
          <a:p>
            <a:pPr lvl="2"/>
            <a:r>
              <a:rPr lang="en-AU" dirty="0"/>
              <a:t>From wireless interim meeting in May 2024</a:t>
            </a:r>
          </a:p>
          <a:p>
            <a:pPr lvl="1"/>
            <a:r>
              <a:rPr lang="en-AU" dirty="0"/>
              <a:t>Review extended goals</a:t>
            </a:r>
          </a:p>
          <a:p>
            <a:pPr lvl="2"/>
            <a:r>
              <a:rPr lang="en-AU" dirty="0"/>
              <a:t>From reaffirmation of status as SC in Nov 2020</a:t>
            </a:r>
          </a:p>
          <a:p>
            <a:pPr lvl="1"/>
            <a:r>
              <a:rPr lang="en-AU" dirty="0"/>
              <a:t>Review status of SC6 interactions</a:t>
            </a:r>
          </a:p>
          <a:p>
            <a:pPr lvl="2"/>
            <a:r>
              <a:rPr lang="en-AU" dirty="0"/>
              <a:t>Review liaisons of drafts to SC6</a:t>
            </a:r>
          </a:p>
          <a:p>
            <a:pPr lvl="2"/>
            <a:r>
              <a:rPr lang="en-AU" dirty="0"/>
              <a:t>Review notifications of projects to SC6</a:t>
            </a:r>
          </a:p>
          <a:p>
            <a:pPr lvl="2"/>
            <a:r>
              <a:rPr lang="en-AU" dirty="0"/>
              <a:t>Review status of ballots</a:t>
            </a:r>
          </a:p>
          <a:p>
            <a:pPr lvl="3"/>
            <a:r>
              <a:rPr lang="en-AU" dirty="0"/>
              <a:t>Including 802.3 and 802.11 IPR related issue</a:t>
            </a:r>
          </a:p>
          <a:p>
            <a:pPr lvl="1"/>
            <a:r>
              <a:rPr lang="en-AU" dirty="0"/>
              <a:t>Review SC6 activities, including</a:t>
            </a:r>
          </a:p>
          <a:p>
            <a:pPr lvl="2"/>
            <a:r>
              <a:rPr lang="en-AU" dirty="0"/>
              <a:t>IPR issues and ballots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has sent 105 standards through to PSDO ratification with 50 in-process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3E48A27-67E1-4913-B2DA-09E254BFEF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2297803"/>
              </p:ext>
            </p:extLst>
          </p:nvPr>
        </p:nvGraphicFramePr>
        <p:xfrm>
          <a:off x="1714500" y="2148840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105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50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633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9A690F96-F50F-4421-ACF9-7FBC8ADE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large number of IEEE 802 submissions ought to be in the PSDO balloting &amp; publication process - but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8AAE4E-8AF8-40F8-8964-DA947F0E55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DA748F-CF18-45CB-85CB-027D10EC06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44ABE54-771A-0D47-C3B3-21618112F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2590800" cy="4114800"/>
          </a:xfrm>
        </p:spPr>
        <p:txBody>
          <a:bodyPr/>
          <a:lstStyle/>
          <a:p>
            <a:pPr lvl="2">
              <a:defRPr/>
            </a:pPr>
            <a:endParaRPr lang="en-AU" dirty="0"/>
          </a:p>
          <a:p>
            <a:pPr lvl="2">
              <a:defRPr/>
            </a:pPr>
            <a:endParaRPr lang="en-AU" dirty="0">
              <a:solidFill>
                <a:srgbClr val="FF0000"/>
              </a:solidFill>
            </a:endParaRPr>
          </a:p>
          <a:p>
            <a:pPr marL="182563" indent="-182563">
              <a:spcBef>
                <a:spcPts val="400"/>
              </a:spcBef>
              <a:defRPr/>
            </a:pPr>
            <a:endParaRPr lang="en-AU" sz="2000" b="0" dirty="0"/>
          </a:p>
          <a:p>
            <a:pPr>
              <a:defRPr/>
            </a:pPr>
            <a:endParaRPr lang="en-AU" sz="200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44F97B6-ADE0-D1AE-DEAA-548D8AEE0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98120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182563" indent="-1825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2563" indent="-1809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65125" indent="-180975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11200" indent="-3444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69963" indent="-1651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4271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8843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3415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987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/>
            <a:endParaRPr lang="en-AU" altLang="en-US" sz="1600"/>
          </a:p>
          <a:p>
            <a:endParaRPr lang="en-AU" alt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C247F2E-3D47-A937-B139-69199601BFF9}"/>
              </a:ext>
            </a:extLst>
          </p:cNvPr>
          <p:cNvSpPr/>
          <p:nvPr/>
        </p:nvSpPr>
        <p:spPr bwMode="auto">
          <a:xfrm>
            <a:off x="914400" y="6108577"/>
            <a:ext cx="1260475" cy="354012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>
              <a:defRPr/>
            </a:pPr>
            <a:r>
              <a:rPr lang="en-AU" sz="1600" dirty="0">
                <a:solidFill>
                  <a:srgbClr val="FF0000"/>
                </a:solidFill>
                <a:latin typeface="+mj-lt"/>
              </a:rPr>
              <a:t>IPR issues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F4F6614-02B8-E0B1-DDC6-CDD68EEA13E6}"/>
              </a:ext>
            </a:extLst>
          </p:cNvPr>
          <p:cNvSpPr txBox="1">
            <a:spLocks/>
          </p:cNvSpPr>
          <p:nvPr/>
        </p:nvSpPr>
        <p:spPr bwMode="auto">
          <a:xfrm>
            <a:off x="3343413" y="2070117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In 60-day ballot </a:t>
            </a:r>
          </a:p>
          <a:p>
            <a:pPr lvl="2">
              <a:spcBef>
                <a:spcPts val="200"/>
              </a:spcBef>
              <a:spcAft>
                <a:spcPts val="0"/>
              </a:spcAft>
              <a:defRPr/>
            </a:pPr>
            <a:r>
              <a:rPr lang="en-AU" dirty="0"/>
              <a:t>IEEE 802.1ASdr</a:t>
            </a:r>
          </a:p>
          <a:p>
            <a:pPr lvl="2">
              <a:spcBef>
                <a:spcPts val="200"/>
              </a:spcBef>
              <a:spcAft>
                <a:spcPts val="0"/>
              </a:spcAft>
              <a:defRPr/>
            </a:pPr>
            <a:r>
              <a:rPr lang="en-AU" dirty="0"/>
              <a:t>IEEE 802.15.7-2018</a:t>
            </a:r>
          </a:p>
          <a:p>
            <a:pPr lvl="1">
              <a:spcBef>
                <a:spcPts val="200"/>
              </a:spcBef>
              <a:defRPr/>
            </a:pPr>
            <a:r>
              <a:rPr lang="en-AU" sz="1800" kern="0" dirty="0"/>
              <a:t>Passed 60-day ballot</a:t>
            </a:r>
            <a:br>
              <a:rPr lang="en-AU" sz="1800" kern="0" dirty="0"/>
            </a:br>
            <a:r>
              <a:rPr lang="en-AU" sz="1800" dirty="0"/>
              <a:t>(resolutions req)</a:t>
            </a:r>
            <a:endParaRPr lang="en-AU" sz="1800" kern="0" dirty="0"/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IEEE 802.11ax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802f</a:t>
            </a:r>
            <a:endParaRPr lang="en-AU" sz="1800" kern="0" dirty="0"/>
          </a:p>
          <a:p>
            <a:pPr lvl="1">
              <a:spcBef>
                <a:spcPts val="200"/>
              </a:spcBef>
              <a:defRPr/>
            </a:pPr>
            <a:r>
              <a:rPr lang="en-AU" sz="1800" kern="0" dirty="0"/>
              <a:t>Failed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802.11ay</a:t>
            </a:r>
          </a:p>
          <a:p>
            <a:pPr lvl="1">
              <a:defRPr/>
            </a:pPr>
            <a:r>
              <a:rPr lang="en-AU" sz="1800" kern="0" dirty="0"/>
              <a:t>Waiting for FDIS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802.3-2022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802.1Qcw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802.1Qcj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802.1ASdr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802.15.9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DBBEF5C-4EC7-D96F-D833-FBE4AD31620E}"/>
              </a:ext>
            </a:extLst>
          </p:cNvPr>
          <p:cNvSpPr txBox="1">
            <a:spLocks/>
          </p:cNvSpPr>
          <p:nvPr/>
        </p:nvSpPr>
        <p:spPr bwMode="auto">
          <a:xfrm>
            <a:off x="5867400" y="2126448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In FDIS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802.1Qcz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802.1AEdk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</a:t>
            </a:r>
            <a:r>
              <a:rPr lang="en-AU" dirty="0">
                <a:cs typeface="Arial" panose="020B0604020202020204" pitchFamily="34" charset="0"/>
              </a:rPr>
              <a:t>.1CS-2020/Cor1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802.15.9</a:t>
            </a:r>
          </a:p>
          <a:p>
            <a:pPr lvl="1">
              <a:defRPr/>
            </a:pPr>
            <a:r>
              <a:rPr lang="en-AU" sz="1800" kern="0" dirty="0"/>
              <a:t>Passed FDIS ballot</a:t>
            </a:r>
            <a:br>
              <a:rPr lang="en-AU" sz="1800" kern="0" dirty="0"/>
            </a:br>
            <a:r>
              <a:rPr lang="en-AU" sz="1800" dirty="0"/>
              <a:t>(resolutions req)</a:t>
            </a:r>
          </a:p>
          <a:p>
            <a:pPr lvl="2">
              <a:defRPr/>
            </a:pPr>
            <a:r>
              <a:rPr lang="en-AU" kern="0" dirty="0"/>
              <a:t>IEEE 802.1Q-REV</a:t>
            </a:r>
          </a:p>
          <a:p>
            <a:pPr lvl="2">
              <a:defRPr/>
            </a:pPr>
            <a:r>
              <a:rPr lang="en-AU" kern="0" dirty="0"/>
              <a:t>IEEE 802.15.4-2020</a:t>
            </a:r>
          </a:p>
          <a:p>
            <a:pPr lvl="1">
              <a:defRPr/>
            </a:pPr>
            <a:r>
              <a:rPr lang="en-AU" sz="1800" kern="0" dirty="0"/>
              <a:t>Waiting for publication</a:t>
            </a:r>
          </a:p>
          <a:p>
            <a:pPr lvl="2">
              <a:defRPr/>
            </a:pPr>
            <a:r>
              <a:rPr lang="en-AU" kern="0" dirty="0"/>
              <a:t>Nothing</a:t>
            </a:r>
          </a:p>
          <a:p>
            <a:pPr lvl="1">
              <a:defRPr/>
            </a:pPr>
            <a:r>
              <a:rPr lang="en-AU" sz="1800" kern="0" dirty="0"/>
              <a:t>Published</a:t>
            </a:r>
          </a:p>
          <a:p>
            <a:pPr lvl="2">
              <a:defRPr/>
            </a:pPr>
            <a:r>
              <a:rPr lang="en-AU" kern="0" dirty="0"/>
              <a:t>Nothing</a:t>
            </a:r>
          </a:p>
          <a:p>
            <a:pPr lvl="2">
              <a:defRPr/>
            </a:pPr>
            <a:endParaRPr lang="en-AU" kern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44E6D47F-3504-94A9-F942-33D843422342}"/>
              </a:ext>
            </a:extLst>
          </p:cNvPr>
          <p:cNvSpPr txBox="1">
            <a:spLocks/>
          </p:cNvSpPr>
          <p:nvPr/>
        </p:nvSpPr>
        <p:spPr bwMode="auto">
          <a:xfrm>
            <a:off x="714513" y="2050425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Waiting for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802.1Qdj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802.1Qdx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802-REVc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>
                <a:solidFill>
                  <a:srgbClr val="FF0000"/>
                </a:solidFill>
              </a:rPr>
              <a:t>IEEE 802.11ba</a:t>
            </a:r>
            <a:endParaRPr lang="en-AU" dirty="0"/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802.15.4w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802.15.4z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802.15.4aa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802.15.3d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802.15.3e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802.15.3f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802.15.3-2023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802.15.4y-2021</a:t>
            </a:r>
          </a:p>
        </p:txBody>
      </p:sp>
    </p:spTree>
    <p:extLst>
      <p:ext uri="{BB962C8B-B14F-4D97-AF65-F5344CB8AC3E}">
        <p14:creationId xmlns:p14="http://schemas.microsoft.com/office/powerpoint/2010/main" val="1180164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93114-62AD-44A7-901F-79514995C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802.11 IPR issue is not yet resolved and no further progress is foreseen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1BC7F-9F69-4CAD-A3A4-972A78625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marL="184150" lvl="2" indent="0">
              <a:buNone/>
            </a:pPr>
            <a:r>
              <a:rPr lang="en-AU" dirty="0"/>
              <a:t>Based on discussions around the lack of progress, the following statement replaces the individual statuses for IEEE 802.11 and its amendments:</a:t>
            </a:r>
          </a:p>
          <a:p>
            <a:pPr marL="184150" lvl="2" indent="0">
              <a:buNone/>
            </a:pPr>
            <a:endParaRPr lang="en-AU" i="1" dirty="0"/>
          </a:p>
          <a:p>
            <a:pPr marL="184150" lvl="2" indent="0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ISO has advised that they are unable to complete the adoption of the IEEE 802.11 amendments through their process (ref: ISO/IEC JTC 1/SC 6 N 18159).</a:t>
            </a:r>
            <a:endParaRPr lang="en-AU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736724-B05B-4F93-BA72-113DF5AA1F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3779" y="6477000"/>
            <a:ext cx="133062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E7EDC2-0E60-4716-A306-1D23A5BC10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18000" y="6477000"/>
            <a:ext cx="565150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22891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410</Words>
  <Application>Microsoft Macintosh PowerPoint</Application>
  <PresentationFormat>On-screen Show (4:3)</PresentationFormat>
  <Paragraphs>125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Arial</vt:lpstr>
      <vt:lpstr>Times New Roman</vt:lpstr>
      <vt:lpstr>802-11-Submission</vt:lpstr>
      <vt:lpstr>IEEE 802 JTC1 Standing Committee July 2024 opening report for EC</vt:lpstr>
      <vt:lpstr>The IEEE 802 JTC1 SC has one slot at the July 2024 mixed-mode plenary meeting</vt:lpstr>
      <vt:lpstr>IEEE 802 has sent 105 standards through to PSDO ratification with 50 in-process</vt:lpstr>
      <vt:lpstr>A large number of IEEE 802 submissions ought to be in the PSDO balloting &amp; publication process - but</vt:lpstr>
      <vt:lpstr>The 802.11 IPR issue is not yet resolved and no further progress is foreseen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2024-07-15T13:28:41Z</dcterms:modified>
</cp:coreProperties>
</file>