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6"/>
  </p:notesMasterIdLst>
  <p:handoutMasterIdLst>
    <p:handoutMasterId r:id="rId7"/>
  </p:handoutMasterIdLst>
  <p:sldIdLst>
    <p:sldId id="624" r:id="rId2"/>
    <p:sldId id="619" r:id="rId3"/>
    <p:sldId id="621" r:id="rId4"/>
    <p:sldId id="627" r:id="rId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05" autoAdjust="0"/>
    <p:restoredTop sz="95437" autoAdjust="0"/>
  </p:normalViewPr>
  <p:slideViewPr>
    <p:cSldViewPr>
      <p:cViewPr varScale="1">
        <p:scale>
          <a:sx n="79" d="100"/>
          <a:sy n="79" d="100"/>
        </p:scale>
        <p:origin x="1258" y="77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22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023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21F72-5A2D-4EBF-9D13-D35A5BD675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8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FD272-7419-4152-A918-3B2CE6CB5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16C83-32D5-4183-8BB8-F71204289A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0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AFA7F-DAC6-4AD4-9B8D-4F97BD8402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0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2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EF0D1-CDA8-4A2C-97F1-BCCEC62488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AC62-79C9-439A-9F92-7BF53B4E81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9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02C4A-262E-4FC3-8014-622FD9074A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BBC5D-32F8-4359-BF9B-38DBA3AD3F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8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398DEB-576E-470D-A31C-B5D1605DDD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tracker.ietf.org/group/ietfieee/about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64329" y="873318"/>
            <a:ext cx="7772400" cy="1102519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4800" dirty="0"/>
              <a:t>2024 Annual Review: IETF SC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55006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 2024-07-15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D. Stanley,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3844409"/>
              </p:ext>
            </p:extLst>
          </p:nvPr>
        </p:nvGraphicFramePr>
        <p:xfrm>
          <a:off x="742950" y="2673350"/>
          <a:ext cx="7586663" cy="199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512000" imgH="2758361" progId="Word.Document.8">
                  <p:embed/>
                </p:oleObj>
              </mc:Choice>
              <mc:Fallback>
                <p:oleObj name="Document" r:id="rId3" imgW="10512000" imgH="27583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" y="2673350"/>
                        <a:ext cx="7586663" cy="1998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336993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066198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en-US" sz="3600" dirty="0"/>
            </a:br>
            <a:r>
              <a:rPr lang="en-US" sz="3600" dirty="0"/>
              <a:t>Abstract</a:t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057400"/>
            <a:ext cx="8534400" cy="2286000"/>
          </a:xfrm>
        </p:spPr>
        <p:txBody>
          <a:bodyPr>
            <a:normAutofit/>
          </a:bodyPr>
          <a:lstStyle/>
          <a:p>
            <a:pPr marL="0" indent="0" defTabSz="1371600" eaLnBrk="0" fontAlgn="base" hangingPunct="0">
              <a:lnSpc>
                <a:spcPct val="110000"/>
              </a:lnSpc>
              <a:spcBef>
                <a:spcPts val="0"/>
              </a:spcBef>
              <a:buNone/>
              <a:tabLst>
                <a:tab pos="2228850" algn="l"/>
                <a:tab pos="6862763" algn="l"/>
              </a:tabLst>
            </a:pPr>
            <a:r>
              <a:rPr lang="en-US" sz="2400" dirty="0">
                <a:cs typeface="Times New Roman" panose="02020603050405020304" pitchFamily="18" charset="0"/>
              </a:rPr>
              <a:t>This document contains the IETF Standing Committee material for the 2024 annual 802 LMSC Subgroup review.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Scope, Duties, Membership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776412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400" dirty="0"/>
              <a:t>Scope and Duties: </a:t>
            </a:r>
          </a:p>
          <a:p>
            <a:pPr lvl="1"/>
            <a:r>
              <a:rPr lang="en-GB" sz="2000" dirty="0"/>
              <a:t>Coordinate 802 activities with IETF activities as appropriate.  </a:t>
            </a:r>
          </a:p>
          <a:p>
            <a:pPr lvl="1"/>
            <a:r>
              <a:rPr lang="en-GB" sz="2000" dirty="0"/>
              <a:t>Hold periodic joint meetings between 802 leadership and IETF leadership.</a:t>
            </a:r>
          </a:p>
          <a:p>
            <a:pPr lvl="1"/>
            <a:r>
              <a:rPr lang="en-GB" sz="2000" dirty="0"/>
              <a:t>Hold IETF SC meetings as needed.</a:t>
            </a:r>
          </a:p>
          <a:p>
            <a:r>
              <a:rPr lang="en-GB" sz="2400" dirty="0"/>
              <a:t>Membership: </a:t>
            </a:r>
          </a:p>
          <a:p>
            <a:pPr lvl="1"/>
            <a:r>
              <a:rPr lang="en-GB" sz="2000" dirty="0"/>
              <a:t>Membership is any IEEE 802 participant. Dorothy Stanley is the current chair.</a:t>
            </a:r>
            <a:endParaRPr lang="en-US" sz="2400" dirty="0"/>
          </a:p>
          <a:p>
            <a:r>
              <a:rPr lang="en-US" sz="2400" dirty="0"/>
              <a:t>IETF Coordination Group is ongoing, see </a:t>
            </a:r>
            <a:r>
              <a:rPr lang="en-GB" sz="2400" u="sng" dirty="0">
                <a:hlinkClick r:id="rId2"/>
              </a:rPr>
              <a:t>https://datatracker.ietf.org/group/ietfieee/about/</a:t>
            </a:r>
            <a:r>
              <a:rPr lang="en-GB" sz="2400" u="sng" dirty="0"/>
              <a:t> </a:t>
            </a:r>
            <a:br>
              <a:rPr lang="en-US" sz="24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3103440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76200"/>
            <a:ext cx="7886700" cy="1325563"/>
          </a:xfrm>
        </p:spPr>
        <p:txBody>
          <a:bodyPr/>
          <a:lstStyle/>
          <a:p>
            <a:pPr eaLnBrk="1" hangingPunct="1"/>
            <a:r>
              <a:rPr lang="en-US" sz="4000" dirty="0"/>
              <a:t>Deliverables and operations rules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143000"/>
            <a:ext cx="8763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400" dirty="0"/>
              <a:t>Deliverables</a:t>
            </a:r>
          </a:p>
          <a:p>
            <a:pPr lvl="1"/>
            <a:r>
              <a:rPr lang="en-GB" sz="2000" dirty="0"/>
              <a:t>Status report documents presented to the 802 LMSC at plenary sessions</a:t>
            </a:r>
          </a:p>
          <a:p>
            <a:pPr lvl="1"/>
            <a:r>
              <a:rPr lang="en-GB" sz="2000" dirty="0"/>
              <a:t>IETF SC meeting agendas, minutes</a:t>
            </a:r>
          </a:p>
          <a:p>
            <a:r>
              <a:rPr lang="en-US" sz="2400" dirty="0"/>
              <a:t>Voting in the subgroup</a:t>
            </a:r>
          </a:p>
          <a:p>
            <a:pPr lvl="1"/>
            <a:r>
              <a:rPr lang="en-US" sz="2000" dirty="0"/>
              <a:t>If needed, follow Robert’s rules as a guide</a:t>
            </a:r>
          </a:p>
          <a:p>
            <a:pPr marR="0"/>
            <a:r>
              <a:rPr lang="en-GB" sz="2400" dirty="0"/>
              <a:t>Parliamentary procedures for approval to move any deliverables to the Standards Committee for action</a:t>
            </a:r>
          </a:p>
          <a:p>
            <a:pPr lvl="1"/>
            <a:r>
              <a:rPr lang="en-GB" sz="2000" dirty="0"/>
              <a:t>Approval by motion in the IETF SC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</a:pPr>
            <a:endParaRPr lang="en-GB" sz="2000" dirty="0"/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GB" sz="2000" dirty="0"/>
          </a:p>
          <a:p>
            <a:pPr marL="0" indent="0">
              <a:buNone/>
            </a:pPr>
            <a:br>
              <a:rPr lang="en-US" sz="24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1665144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248471</TotalTime>
  <Words>213</Words>
  <Application>Microsoft Office PowerPoint</Application>
  <PresentationFormat>On-screen Show (4:3)</PresentationFormat>
  <Paragraphs>43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Document</vt:lpstr>
      <vt:lpstr>2024 Annual Review: IETF SC</vt:lpstr>
      <vt:lpstr> Abstract </vt:lpstr>
      <vt:lpstr>Scope, Duties, Membership</vt:lpstr>
      <vt:lpstr>Deliverables and operations rules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 LMSC Snnual review - IETF SC</dc:title>
  <dc:subject>802  IETF SC report</dc:subject>
  <dc:creator>Dorothy Stanley</dc:creator>
  <cp:keywords>2024 LMSC Snnual review - IETF SC</cp:keywords>
  <cp:lastModifiedBy>Stanley, Dorothy</cp:lastModifiedBy>
  <cp:revision>3772</cp:revision>
  <cp:lastPrinted>2017-11-04T17:30:55Z</cp:lastPrinted>
  <dcterms:created xsi:type="dcterms:W3CDTF">2002-03-10T15:43:16Z</dcterms:created>
  <dcterms:modified xsi:type="dcterms:W3CDTF">2024-07-15T15:05:09Z</dcterms:modified>
</cp:coreProperties>
</file>