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6168FF-4055-4B8F-8D87-02C75304C713}" v="2" dt="2024-07-19T12:31:41.7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" y="4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CA6168FF-4055-4B8F-8D87-02C75304C713}"/>
    <pc:docChg chg="modSld">
      <pc:chgData name="John DAmbrosia" userId="a76b78698ac40a99" providerId="LiveId" clId="{CA6168FF-4055-4B8F-8D87-02C75304C713}" dt="2024-07-19T12:33:02.366" v="38" actId="20577"/>
      <pc:docMkLst>
        <pc:docMk/>
      </pc:docMkLst>
      <pc:sldChg chg="modSp mod">
        <pc:chgData name="John DAmbrosia" userId="a76b78698ac40a99" providerId="LiveId" clId="{CA6168FF-4055-4B8F-8D87-02C75304C713}" dt="2024-07-19T12:29:35.380" v="31"/>
        <pc:sldMkLst>
          <pc:docMk/>
          <pc:sldMk cId="2172240645" sldId="256"/>
        </pc:sldMkLst>
        <pc:spChg chg="mod">
          <ac:chgData name="John DAmbrosia" userId="a76b78698ac40a99" providerId="LiveId" clId="{CA6168FF-4055-4B8F-8D87-02C75304C713}" dt="2024-07-19T12:19:22.810" v="29" actId="20577"/>
          <ac:spMkLst>
            <pc:docMk/>
            <pc:sldMk cId="2172240645" sldId="256"/>
            <ac:spMk id="2" creationId="{F52B7E51-44C5-C173-3DA1-B787F6613B97}"/>
          </ac:spMkLst>
        </pc:spChg>
        <pc:spChg chg="mod">
          <ac:chgData name="John DAmbrosia" userId="a76b78698ac40a99" providerId="LiveId" clId="{CA6168FF-4055-4B8F-8D87-02C75304C713}" dt="2024-07-19T12:29:35.380" v="31"/>
          <ac:spMkLst>
            <pc:docMk/>
            <pc:sldMk cId="2172240645" sldId="256"/>
            <ac:spMk id="3" creationId="{90DA8961-09BF-1B86-5A23-96B747992B35}"/>
          </ac:spMkLst>
        </pc:spChg>
      </pc:sldChg>
      <pc:sldChg chg="modSp mod">
        <pc:chgData name="John DAmbrosia" userId="a76b78698ac40a99" providerId="LiveId" clId="{CA6168FF-4055-4B8F-8D87-02C75304C713}" dt="2024-07-19T12:30:14.106" v="32" actId="6549"/>
        <pc:sldMkLst>
          <pc:docMk/>
          <pc:sldMk cId="1569744132" sldId="257"/>
        </pc:sldMkLst>
        <pc:graphicFrameChg chg="modGraphic">
          <ac:chgData name="John DAmbrosia" userId="a76b78698ac40a99" providerId="LiveId" clId="{CA6168FF-4055-4B8F-8D87-02C75304C713}" dt="2024-07-19T12:30:14.106" v="32" actId="6549"/>
          <ac:graphicFrameMkLst>
            <pc:docMk/>
            <pc:sldMk cId="1569744132" sldId="257"/>
            <ac:graphicFrameMk id="7" creationId="{4877998A-9EE0-2195-320B-1AC5F54EE29A}"/>
          </ac:graphicFrameMkLst>
        </pc:graphicFrameChg>
      </pc:sldChg>
      <pc:sldChg chg="modSp mod">
        <pc:chgData name="John DAmbrosia" userId="a76b78698ac40a99" providerId="LiveId" clId="{CA6168FF-4055-4B8F-8D87-02C75304C713}" dt="2024-07-19T12:33:02.366" v="38" actId="20577"/>
        <pc:sldMkLst>
          <pc:docMk/>
          <pc:sldMk cId="2970993646" sldId="258"/>
        </pc:sldMkLst>
        <pc:graphicFrameChg chg="mod modGraphic">
          <ac:chgData name="John DAmbrosia" userId="a76b78698ac40a99" providerId="LiveId" clId="{CA6168FF-4055-4B8F-8D87-02C75304C713}" dt="2024-07-19T12:33:02.366" v="38" actId="20577"/>
          <ac:graphicFrameMkLst>
            <pc:docMk/>
            <pc:sldMk cId="2970993646" sldId="258"/>
            <ac:graphicFrameMk id="7" creationId="{4877998A-9EE0-2195-320B-1AC5F54EE29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44F2B-6724-4BBB-98EE-557F9A1A3C0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1CE05-6328-413E-9392-12825861A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5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B8BD8-E588-CA53-E429-23C22CC77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3AE7E-8CE0-20F3-F2CE-3A1751B3F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76D0C-F425-7D9C-08D7-7CDA22B8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4C68C-5B99-CBAC-D3D5-EFED1728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ec-24-0181-00-00EC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66216-A19E-BC03-875A-559B7AED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0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ED88-F983-B9A9-23EC-97E75660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9651A-1B14-313D-91EB-FBFCC2221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9032-E0AE-3502-1436-E31EB75E7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7BFD4-52C1-6933-A204-A1C8648B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ec-24-0181-00-00EC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E0014-9C64-A5A8-DC81-F616D65E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1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8A3E28-A104-7C64-DC9F-ADF85D88E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357D9-B95C-AF27-1487-C118613EE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A95E-6137-0A91-0266-5E0766612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F46AD-631A-C053-D459-981F286FD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ec-24-0181-00-00EC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0B828-BBD7-2FFC-1012-CCD3462C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6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A927-7BBB-8A19-76CB-2A5D2385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1CAE6-775C-A0CA-EBB5-B062E2EF6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98883-7B27-ACF2-A286-3E346109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359E5-B7E7-8860-6087-A770AD85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ec-24-0181-00-00EC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ABCB-43AA-5C2F-D8BB-592F6594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2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87A3-2D84-5E81-1CBF-BED8BC6D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B0DA6-D22D-DD8C-8D06-F82D861C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9F9CF-1776-125A-E6B1-7AB4F9E29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798FB-4DE5-480C-50E2-05676DAE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ec-24-0181-00-00EC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C86F1-E1A7-96F2-2E22-DCB41325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3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0F2E-4C60-5B34-1D49-808D2186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ECAC5-B5C3-C58A-01AE-61EF0CA24D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72DF2-D341-BC3B-D11F-5732B24F8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27B61-08B0-6CC5-4A33-F4A22D565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July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B444-9239-9A88-D845-7A217375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ec-24-0181-00-00EC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3AF36-CF3A-437F-4CA7-8B09920A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1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C2AF1-CB14-4F8F-80AC-AD68F6366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E6B2B-7B0D-BD1E-C009-E2CE633A5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24EBF-9C54-96F5-347F-9755470EF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3A2D1-44F7-ED7F-CE59-9C455D043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AB355-C47D-E3F9-5CBF-7B05D0C9E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80938-E6F0-0572-F623-DBCEC4FB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July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551A-A5A2-E2BF-8817-3A783DC57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ec-24-0181-00-00EC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E40B1-1E5A-B98C-98FB-22FA618D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4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91085-FE29-0152-2C69-D020B7478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FCF108-766B-65B2-43E1-8FA7A0F52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July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7AABD-ED0C-0423-58CB-1F0EEE5AE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ec-24-0181-00-00EC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7CCDFE-9694-CD67-AFCF-B7545879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6B6A0-ADB1-6D4E-CD3A-6F55E23C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July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A23ECD-9F89-8B20-2C1E-21C3E49F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ec-24-0181-00-00EC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05949-1EA1-2EF8-A379-0B296D5E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3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E1637-69B0-1320-DAAF-529EA127C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0C85F-23A2-A429-487B-4D02C0668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20EA2-0CB3-227F-360F-A8B0F5217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8FB0B-EE64-2CA6-7887-6BD37416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July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7E80C-E38C-7C83-F34B-7707D21B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ec-24-0181-00-00EC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B412D-11B7-ECFF-AFF8-DDC6779B6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9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D7D8F-B548-A74E-6642-E4B91FDA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79007-3E3A-ABFF-1D9D-355EF63F5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8B0BB-4896-B701-9F6D-429987C5F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59B90-9B6C-FCB9-11CA-50F09544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July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9BB5B-6F83-0D34-BC15-B89977CC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ec-24-0181-00-00EC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C62E5-53ED-305D-89D8-9917532B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592C17-5B94-DF52-2910-1DDCEFD5F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51838-F2C6-D9A7-FB6C-4EECE9833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D13DE-4BE9-782E-1D31-AD4B6E5CE4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19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45BC3-7B62-1335-FEA1-606B6B653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ec-24-0181-00-00EC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E7411-E92A-B58E-4505-44B5BECCF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6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B7E51-44C5-C173-3DA1-B787F6613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881" y="670129"/>
            <a:ext cx="10843925" cy="238760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Roll Call -</a:t>
            </a:r>
            <a:br>
              <a:rPr lang="en-US" dirty="0"/>
            </a:br>
            <a:r>
              <a:rPr lang="en-US" dirty="0"/>
              <a:t>IEEE 802 LMSC </a:t>
            </a:r>
            <a:br>
              <a:rPr lang="en-US" dirty="0"/>
            </a:br>
            <a:r>
              <a:rPr lang="en-US" dirty="0"/>
              <a:t>July 2024 Closing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A8961-09BF-1B86-5A23-96B747992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040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John D’Ambrosia</a:t>
            </a:r>
          </a:p>
          <a:p>
            <a:r>
              <a:rPr lang="en-US" dirty="0"/>
              <a:t>Recording Secretary, IEEE 802 LMSC</a:t>
            </a:r>
          </a:p>
          <a:p>
            <a:r>
              <a:rPr lang="en-US" dirty="0" err="1"/>
              <a:t>Futurewei</a:t>
            </a:r>
            <a:r>
              <a:rPr lang="en-US" dirty="0"/>
              <a:t>, U.S. Subsidiary of Huawei</a:t>
            </a:r>
          </a:p>
          <a:p>
            <a:r>
              <a:rPr lang="en-US" dirty="0"/>
              <a:t>19 July 2024</a:t>
            </a:r>
          </a:p>
          <a:p>
            <a:endParaRPr lang="en-US" dirty="0"/>
          </a:p>
          <a:p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ec-24-0181-00-00EC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0A5A5-15B6-DF14-662F-A7DB9271A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3D8A2-A904-5F02-76D3-C25C1681C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ec-24-0181-00-00EC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FC2DC-EF49-BF7C-A2E3-68FB7F75F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4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7160983"/>
              </p:ext>
            </p:extLst>
          </p:nvPr>
        </p:nvGraphicFramePr>
        <p:xfrm>
          <a:off x="323022" y="995707"/>
          <a:ext cx="11345516" cy="546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5391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315817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4850296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1794012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James Gilb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Atomics Aeronautical Systems,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Halasz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Morse Micro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George Zimmerman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CME Consulting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Chaplin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 D’Ambrosia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Futurewei</a:t>
                      </a:r>
                      <a:r>
                        <a:rPr lang="en-US" dirty="0">
                          <a:effectLst/>
                        </a:rPr>
                        <a:t>, U.S. Subsidiary of Huawei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Executive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Jon Rosdahl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Technologies,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580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Robert Stacey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11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Powell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HID Global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114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Huawei Technologies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604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565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 Godfrey</a:t>
                      </a:r>
                    </a:p>
                    <a:p>
                      <a:r>
                        <a:rPr lang="en-US" dirty="0"/>
                        <a:t>Ben Rolfe (VC)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Electric Power Research Institute (EPRI)</a:t>
                      </a:r>
                    </a:p>
                    <a:p>
                      <a:r>
                        <a:rPr lang="en-US" dirty="0">
                          <a:effectLst/>
                        </a:rPr>
                        <a:t>Blind Creek Associates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33557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06AEE-71BF-1142-913D-3B3E17606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19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06706-320F-65CC-AA89-2ECA56B1E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ec-24-0181-00-00EC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2B744-1A52-EC0C-91C2-C1BE94DED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4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365126"/>
            <a:ext cx="10995991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Non-Voting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2472013"/>
              </p:ext>
            </p:extLst>
          </p:nvPr>
        </p:nvGraphicFramePr>
        <p:xfrm>
          <a:off x="323022" y="995707"/>
          <a:ext cx="11345516" cy="488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8087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012674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4557091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1197664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Past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Paul Nikolich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 and Nikolich Advisors, LLC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- Advisor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Geoff Thompson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GraCaSI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Standards Advisors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Associate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Jason Potterf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Cisco Systems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802/ISO/IEC/JTC1/SC6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Peter 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NSA-CSD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</a:t>
                      </a:r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802/IETF SC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802 Wireless Chairs 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Dorothy Stanley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802/ITU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 Public Visibility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802.16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Roger 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EthAirNet </a:t>
                      </a:r>
                      <a:r>
                        <a:rPr lang="en-US" dirty="0"/>
                        <a:t>Associates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09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802.21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Subir 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Peraton</a:t>
                      </a:r>
                      <a:r>
                        <a:rPr lang="en-US" dirty="0"/>
                        <a:t> Labs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3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Chair, IEEE 802.22 (Hibernating)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Apurva Mody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AiRANACULUS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663948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06AEE-71BF-1142-913D-3B3E17606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06706-320F-65CC-AA89-2ECA56B1E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ec-24-0181-00-00EC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2B744-1A52-EC0C-91C2-C1BE94DED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9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300</Words>
  <Application>Microsoft Office PowerPoint</Application>
  <PresentationFormat>Widescreen</PresentationFormat>
  <Paragraphs>98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Verdana</vt:lpstr>
      <vt:lpstr>Office Theme</vt:lpstr>
      <vt:lpstr>Roll Call - IEEE 802 LMSC  July 2024 Closing Meeting</vt:lpstr>
      <vt:lpstr>IEEE 802 LMSC Voting Members</vt:lpstr>
      <vt:lpstr>IEEE 802 LMSC Non-Voting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DAmbrosia</dc:creator>
  <cp:lastModifiedBy>John DAmbrosia</cp:lastModifiedBy>
  <cp:revision>2</cp:revision>
  <dcterms:created xsi:type="dcterms:W3CDTF">2024-07-14T11:57:40Z</dcterms:created>
  <dcterms:modified xsi:type="dcterms:W3CDTF">2024-07-19T12:33:09Z</dcterms:modified>
</cp:coreProperties>
</file>