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72" r:id="rId2"/>
    <p:sldId id="673" r:id="rId3"/>
    <p:sldId id="6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11FE76-5392-4477-8936-0E0EB7B25A40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17JUL2024 History Discussion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05000"/>
            <a:ext cx="12049125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Draft a scope and purpose for a potential 802 LMSC History Ad Hoc</a:t>
            </a:r>
            <a:endParaRPr lang="en-US" sz="28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800" dirty="0"/>
              <a:t>Ad Hoc scope/purpose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Electronically preserve historical 802 documents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Find a location at which to store/display pertinent physical </a:t>
            </a:r>
            <a:r>
              <a:rPr lang="en-US" sz="1800" dirty="0"/>
              <a:t>artifacts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Capture recollections of long time 802 LMSC participants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Identify pertinent materials of historical interest, e.g., documents, audio recordings, video recordings, etc.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Develop a plan and budget for curation and presentation of materials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Solicit support of IEEE History Center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Review potential sources of funds, e.g., IEEE SA, IEEE Computer Society and IEEE New Initiatives.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Prepare a potential motion for the July closing 802 EC meeting</a:t>
            </a:r>
            <a:endParaRPr lang="en-US" sz="26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Identify potential additional  IEEE 802 related milestones.</a:t>
            </a:r>
            <a:br>
              <a:rPr lang="en-US" dirty="0"/>
            </a:br>
            <a:endParaRPr lang="en-US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5FE6E-FB8F-3A7B-ACE4-0848BE28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ec-24-0166-00-00EC</a:t>
            </a:r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12:30-13:00 17JUL2024 meeting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Participants: Paul, James, Tuncer, Dorothy, Peter, Geoff, Dawn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TBD to make 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Approve formation of an 802 History Ad Hoc with the scope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Electronically preserve historical 802 documents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 at which to store/display pertinent physical artifacts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1371600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Approve___, Disapprove___, 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321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17JUL2024 History Discussion Agenda</vt:lpstr>
      <vt:lpstr>12:30-13:00 17JUL2024 meeting notes</vt:lpstr>
      <vt:lpstr>Draft 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5</cp:revision>
  <dcterms:created xsi:type="dcterms:W3CDTF">2024-07-15T13:44:21Z</dcterms:created>
  <dcterms:modified xsi:type="dcterms:W3CDTF">2024-07-19T13:10:35Z</dcterms:modified>
</cp:coreProperties>
</file>