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72" r:id="rId2"/>
    <p:sldId id="673" r:id="rId3"/>
    <p:sldId id="6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5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157-A4D0-4B1E-8B03-7F0E32409DE6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4B66-442F-4FC9-832D-A50DD1A19F9E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88A9-223C-42BB-A143-43C175DA393A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3F6D-C145-43D3-962C-B5A39E3F0440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BD28-E878-4F6D-8147-E82D26F43FB6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74CA-397D-430B-9C13-2528DC08918D}" type="datetime1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A8A1-9A59-47FC-B85F-2FE33A274339}" type="datetime1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70B-CE5F-40BB-8244-7FC1E8B32B85}" type="datetime1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93DF-39A7-4CC2-BC9D-E6CC5DB2B6E8}" type="datetime1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BB3A-645B-4FE2-AC6D-78969BEA1626}" type="datetime1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D051-F32E-4501-9FEC-99866FE1B467}" type="datetime1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0A636A-1711-440F-94CD-0F143FC2F656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17JUL2024 History Discussion Mtg.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905000"/>
            <a:ext cx="12049125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Draft a scope and purpose for a potential 802 LMSC History Ad Hoc</a:t>
            </a:r>
            <a:endParaRPr lang="en-US" sz="28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800" dirty="0"/>
              <a:t>Ad Hoc scope/purpose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Electronically preserve historical 802 documents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Find a location at which to store/display pertinent physical </a:t>
            </a:r>
            <a:r>
              <a:rPr lang="en-US" sz="1800" dirty="0"/>
              <a:t>artifacts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Capture recollections of long time 802 LMSC participants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Identify pertinent materials of historical interest, e.g., documents, audio recordings, video recordings, etc.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Develop a plan and budget for curation and presentation of materials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Solicit support of IEEE History Center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Review potential sources of funds, e.g., IEEE SA, IEEE Computer Society and IEEE New Initiatives.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Prepare a potential motion for the July closing 802 EC meeting</a:t>
            </a:r>
            <a:endParaRPr lang="en-US" sz="26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trike="sngStrike" dirty="0"/>
              <a:t>Identify potential additional  IEEE 802 related milestones.</a:t>
            </a:r>
            <a:br>
              <a:rPr lang="en-US" dirty="0"/>
            </a:br>
            <a:endParaRPr lang="en-US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5FE6E-FB8F-3A7B-ACE4-0848BE28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DCN ec-24-0182-02-00EC</a:t>
            </a:r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12:30-13:00 17JUL2024 meeting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Participants: Paul, James, Tuncer, Dorothy, Peter, Geoff, Dawn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Prioritize preserving the first 15 years (1979-1994) of historical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Investigate partnering with Ethernet Alliance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TBD to make motion to form 802 History Ad Hoc.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DCN ec-24-0182-02-00EC</a:t>
            </a:r>
          </a:p>
        </p:txBody>
      </p:sp>
    </p:spTree>
    <p:extLst>
      <p:ext uri="{BB962C8B-B14F-4D97-AF65-F5344CB8AC3E}">
        <p14:creationId xmlns:p14="http://schemas.microsoft.com/office/powerpoint/2010/main" val="309826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759"/>
          </a:xfrm>
        </p:spPr>
        <p:txBody>
          <a:bodyPr>
            <a:noAutofit/>
          </a:bodyPr>
          <a:lstStyle/>
          <a:p>
            <a:r>
              <a:rPr lang="en-US" sz="2800" dirty="0"/>
              <a:t>Motion: Approve the formation of an 802 History Ad Hoc, with the scope, duties, membership and voting as shown in EC 24-182-01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Approve___, Disapprove___, Abstain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DCN ec-24-0182-02-00EC</a:t>
            </a:r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3199</TotalTime>
  <Words>371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17JUL2024 History Discussion Mtg. Agenda</vt:lpstr>
      <vt:lpstr>12:30-13:00 17JUL2024 meeting notes</vt:lpstr>
      <vt:lpstr>Motion: Approve the formation of an 802 History Ad Hoc, with the scope, duties, membership and voting as shown in EC 24-182-01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11</cp:revision>
  <dcterms:created xsi:type="dcterms:W3CDTF">2024-07-15T13:44:21Z</dcterms:created>
  <dcterms:modified xsi:type="dcterms:W3CDTF">2024-07-19T17:43:16Z</dcterms:modified>
</cp:coreProperties>
</file>