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1" r:id="rId4"/>
    <p:sldId id="62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14" autoAdjust="0"/>
    <p:restoredTop sz="95442" autoAdjust="0"/>
  </p:normalViewPr>
  <p:slideViewPr>
    <p:cSldViewPr>
      <p:cViewPr varScale="1">
        <p:scale>
          <a:sx n="117" d="100"/>
          <a:sy n="117" d="100"/>
        </p:scale>
        <p:origin x="1488" y="184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0E8966-AB37-E46E-423B-229E2F6958E5}"/>
              </a:ext>
            </a:extLst>
          </p:cNvPr>
          <p:cNvSpPr txBox="1"/>
          <p:nvPr userDrawn="1"/>
        </p:nvSpPr>
        <p:spPr>
          <a:xfrm>
            <a:off x="6979082" y="-4206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+mj-lt"/>
              </a:rPr>
              <a:t>ec-24/0185r01</a:t>
            </a:r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2024 Annual Review: JTC1 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P.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087054"/>
              </p:ext>
            </p:extLst>
          </p:nvPr>
        </p:nvGraphicFramePr>
        <p:xfrm>
          <a:off x="752475" y="2760663"/>
          <a:ext cx="7567613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200" imgH="2514600" progId="Word.Document.8">
                  <p:embed/>
                </p:oleObj>
              </mc:Choice>
              <mc:Fallback>
                <p:oleObj name="Document" r:id="rId3" imgW="104902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2760663"/>
                        <a:ext cx="7567613" cy="1824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JTC1 Standing Committee material for the 2024 annual 802 LMSC Subgroup review.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16076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Provides a forum for IEEE 802 members to discuss issues relevant to both IEEE 802 and ISO/IEC JTC 1/SC 6</a:t>
            </a:r>
          </a:p>
          <a:p>
            <a:pPr lvl="1"/>
            <a:r>
              <a:rPr lang="en-GB" sz="2000" dirty="0"/>
              <a:t>Recommends positions to the LMSC on ISO/IEC JTC 1/SC 6 actions affecting IEEE 802</a:t>
            </a:r>
          </a:p>
          <a:p>
            <a:pPr lvl="1"/>
            <a:r>
              <a:rPr lang="en-GB" sz="2000" dirty="0"/>
              <a:t>Participates in dialog with IEEE staff and IEEE 802 LMSC on issues concerning IEEE’s relationship with ISO/IEC</a:t>
            </a:r>
          </a:p>
          <a:p>
            <a:pPr lvl="1"/>
            <a:r>
              <a:rPr lang="en-GB" sz="2000" dirty="0"/>
              <a:t>Organises IEEE 802 members to contribute to liaisons and other documents relevant to the ISO/IEC JTC 1/SC 6 members</a:t>
            </a:r>
          </a:p>
          <a:p>
            <a:pPr lvl="1"/>
            <a:r>
              <a:rPr lang="en-GB" sz="2000" dirty="0"/>
              <a:t>Hold JTC1 SC meetings as needed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The Standing Committee is open to all interested parties; there are no members. Peter Yee is the current chair.</a:t>
            </a:r>
            <a:endParaRPr lang="en-US" sz="2400" dirty="0"/>
          </a:p>
          <a:p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JTC1 SC meeting agendas, minutes</a:t>
            </a:r>
          </a:p>
          <a:p>
            <a:pPr lvl="1"/>
            <a:r>
              <a:rPr lang="en-GB" sz="2000" dirty="0"/>
              <a:t>Status reports sent to JTC 1/SC 6 plenaries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 (but this is generally not the case), voting and the making of motions follows Robert’s Rules as a guide and is open to all participants.</a:t>
            </a:r>
          </a:p>
          <a:p>
            <a:pPr marR="0"/>
            <a:r>
              <a:rPr lang="en-GB" sz="2400" dirty="0"/>
              <a:t>Parliamentary procedures for approval to move any deliverables to the LMSC for action</a:t>
            </a:r>
          </a:p>
          <a:p>
            <a:pPr lvl="1"/>
            <a:r>
              <a:rPr lang="en-GB" sz="2000" dirty="0"/>
              <a:t>Approval by motion in the JTC1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250204</TotalTime>
  <Words>289</Words>
  <Application>Microsoft Macintosh PowerPoint</Application>
  <PresentationFormat>On-screen Show (4:3)</PresentationFormat>
  <Paragraphs>46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2024 Annual Review: JTC1 SC</vt:lpstr>
      <vt:lpstr> Abstract </vt:lpstr>
      <vt:lpstr>Scope, Duties, Membership</vt:lpstr>
      <vt:lpstr>Deliverables and operations rules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LMSC Snnual review - IETF SC</dc:title>
  <dc:subject>802  IETF SC report</dc:subject>
  <dc:creator>Dorothy Stanley</dc:creator>
  <cp:keywords>2024 LMSC Snnual review - IETF SC</cp:keywords>
  <cp:lastModifiedBy>Peter Yee</cp:lastModifiedBy>
  <cp:revision>3775</cp:revision>
  <cp:lastPrinted>2017-11-04T17:30:55Z</cp:lastPrinted>
  <dcterms:created xsi:type="dcterms:W3CDTF">2002-03-10T15:43:16Z</dcterms:created>
  <dcterms:modified xsi:type="dcterms:W3CDTF">2024-07-19T21:31:13Z</dcterms:modified>
</cp:coreProperties>
</file>