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333" r:id="rId3"/>
    <p:sldId id="258"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73" d="100"/>
          <a:sy n="73" d="100"/>
        </p:scale>
        <p:origin x="2093"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7/19/2024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802.ec-24/0157r0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24/members.s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latin typeface="+mj-lt"/>
              </a:rPr>
              <a:t>IEEE 802 LMSC annual review of subgroups –</a:t>
            </a:r>
            <a:br>
              <a:rPr lang="en-US" sz="2400" dirty="0">
                <a:latin typeface="+mj-lt"/>
              </a:rPr>
            </a:br>
            <a:r>
              <a:rPr lang="en-US" sz="2400" dirty="0">
                <a:latin typeface="+mj-lt"/>
              </a:rPr>
              <a:t> IEEE 802.24 Vertical Applications Technical Advisory Group</a:t>
            </a:r>
            <a:endParaRPr lang="en-GB" sz="2400" dirty="0">
              <a:latin typeface="+mj-lt"/>
            </a:endParaRP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2024-07-19</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932939440"/>
              </p:ext>
            </p:extLst>
          </p:nvPr>
        </p:nvGraphicFramePr>
        <p:xfrm>
          <a:off x="497524" y="2590800"/>
          <a:ext cx="8189276" cy="931291"/>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Blind Creek Associates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Scope and Duties</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400" dirty="0"/>
              <a:t>The IEEE 802.24 Vertical Applications Technical Advisory Group (TAG) focuses on application categories that use IEEE 802 technology and are of interest to multiple IEEE 802 WGs and have been assigned to IEEE 802.24 by the IEEE Executive Committee</a:t>
            </a:r>
            <a:r>
              <a:rPr lang="en-US" sz="2400"/>
              <a:t>. </a:t>
            </a:r>
            <a:endParaRPr lang="en-US" sz="24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Membership</a:t>
            </a:r>
          </a:p>
        </p:txBody>
      </p:sp>
      <p:sp>
        <p:nvSpPr>
          <p:cNvPr id="3" name="Content Placeholder 2"/>
          <p:cNvSpPr>
            <a:spLocks noGrp="1"/>
          </p:cNvSpPr>
          <p:nvPr>
            <p:ph idx="1"/>
          </p:nvPr>
        </p:nvSpPr>
        <p:spPr>
          <a:xfrm>
            <a:off x="731521" y="2438400"/>
            <a:ext cx="8288867" cy="2514600"/>
          </a:xfrm>
        </p:spPr>
        <p:txBody>
          <a:bodyPr/>
          <a:lstStyle/>
          <a:p>
            <a:pPr marL="0" indent="0">
              <a:buNone/>
            </a:pPr>
            <a:r>
              <a:rPr lang="en-US" sz="2987" dirty="0"/>
              <a:t>Group has 23 members. </a:t>
            </a:r>
          </a:p>
          <a:p>
            <a:pPr marL="0" indent="0">
              <a:buNone/>
            </a:pPr>
            <a:endParaRPr lang="en-US" sz="2987" dirty="0"/>
          </a:p>
          <a:p>
            <a:pPr marL="0" indent="0">
              <a:buNone/>
            </a:pPr>
            <a:r>
              <a:rPr lang="en-US" sz="2987" dirty="0">
                <a:hlinkClick r:id="rId3"/>
              </a:rPr>
              <a:t>https://grouper.ieee.org/groups/802/24/members.shtml</a:t>
            </a:r>
            <a:endParaRPr lang="en-US" sz="2987" dirty="0"/>
          </a:p>
          <a:p>
            <a:pPr marL="0" indent="0">
              <a:buNone/>
            </a:pPr>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2848</TotalTime>
  <Words>233</Words>
  <Application>Microsoft Office PowerPoint</Application>
  <PresentationFormat>Custom</PresentationFormat>
  <Paragraphs>33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 Unicode MS</vt:lpstr>
      <vt:lpstr>Arial</vt:lpstr>
      <vt:lpstr>Calibri</vt:lpstr>
      <vt:lpstr>Courier New</vt:lpstr>
      <vt:lpstr>Times New Roman</vt:lpstr>
      <vt:lpstr>Office Theme</vt:lpstr>
      <vt:lpstr>IEEE 802 LMSC annual review of subgroups –  IEEE 802.24 Vertical Applications Technical Advisory Group</vt:lpstr>
      <vt:lpstr>Scope and Duties</vt:lpstr>
      <vt:lpstr>Membership</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178</cp:revision>
  <cp:lastPrinted>2015-01-08T23:35:49Z</cp:lastPrinted>
  <dcterms:created xsi:type="dcterms:W3CDTF">2014-10-30T17:06:39Z</dcterms:created>
  <dcterms:modified xsi:type="dcterms:W3CDTF">2024-07-19T18:28:55Z</dcterms:modified>
</cp:coreProperties>
</file>