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5" r:id="rId2"/>
    <p:sldId id="674" r:id="rId3"/>
    <p:sldId id="673" r:id="rId4"/>
    <p:sldId id="676" r:id="rId5"/>
    <p:sldId id="677" r:id="rId6"/>
    <p:sldId id="6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32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DFB60-581E-44EC-90B4-B979F9CD4D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171BE-A5D2-400A-B159-A5CB2E3B6B1E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D207-0A94-4EE5-9AEC-6F6A6A8FDF86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8158-C905-4780-9052-49EFF47445EA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0B89C-76A3-4402-9A18-5E244A9C0E6D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1580-5092-43E7-9770-2566B30FD603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406B-79B0-44AF-BBEE-9D235F98F7D5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3D57-CF26-470E-B8D6-7D7D88ABE1A9}" type="datetime1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F183-7725-4C45-A89C-C280CAD7B6C3}" type="datetime1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DE5C-B50E-4864-87E9-131237801012}" type="datetime1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5A6-525F-4484-962C-D9D06C6C65E9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8C709-0EC9-4872-8ED6-9E1DE5E4DC12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7118C-E5F0-489A-BC8E-ADF18473DE80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ec-24-0197-02-00EC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06AUG2024 History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Reiterate Scope/Duties/Membership/Voting</a:t>
            </a:r>
          </a:p>
          <a:p>
            <a:pPr marL="0" indent="0">
              <a:buNone/>
            </a:pPr>
            <a:r>
              <a:rPr lang="en-US" dirty="0"/>
              <a:t>Review plan</a:t>
            </a:r>
          </a:p>
          <a:p>
            <a:pPr marL="0" indent="0">
              <a:buNone/>
            </a:pPr>
            <a:r>
              <a:rPr lang="en-US" dirty="0"/>
              <a:t>Status of plan</a:t>
            </a:r>
          </a:p>
          <a:p>
            <a:pPr marL="0" indent="0">
              <a:buNone/>
            </a:pPr>
            <a:r>
              <a:rPr lang="en-US" dirty="0"/>
              <a:t>Solicit Volunteers – one from each WG/TAG</a:t>
            </a:r>
          </a:p>
          <a:p>
            <a:pPr marL="0" indent="0">
              <a:buNone/>
            </a:pPr>
            <a:r>
              <a:rPr lang="en-US" dirty="0"/>
              <a:t>Set up meeting schedule</a:t>
            </a:r>
          </a:p>
          <a:p>
            <a:pPr marL="0" indent="0">
              <a:buNone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of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3" y="1825625"/>
            <a:ext cx="1164413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Thompson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Jones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Nikolich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</a:t>
            </a:r>
            <a:r>
              <a:rPr lang="en-US" dirty="0" err="1"/>
              <a:t>Baykas</a:t>
            </a:r>
            <a:r>
              <a:rPr lang="en-US" dirty="0"/>
              <a:t>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Paul Nikolich, James </a:t>
            </a:r>
            <a:r>
              <a:rPr lang="en-US" dirty="0" err="1"/>
              <a:t>Gilb</a:t>
            </a:r>
            <a:r>
              <a:rPr lang="en-US" dirty="0"/>
              <a:t>, Tuncer </a:t>
            </a:r>
            <a:r>
              <a:rPr lang="en-US" dirty="0" err="1"/>
              <a:t>Baykas</a:t>
            </a:r>
            <a:r>
              <a:rPr lang="en-US" dirty="0"/>
              <a:t>, Peter Jones, Geoff Thomson, Srinivas </a:t>
            </a:r>
            <a:r>
              <a:rPr lang="en-US" dirty="0" err="1"/>
              <a:t>Kandala</a:t>
            </a:r>
            <a:r>
              <a:rPr lang="en-US" dirty="0"/>
              <a:t> (802.11WG), Edward Au (802.18 TAG)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each WG/TAG—any volunteers?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telecon 1pm Monday 12 August 2024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agreement on a regular meeting cadence and tentative dates</a:t>
            </a:r>
          </a:p>
          <a:p>
            <a:pPr marL="1371600" lvl="3" indent="0">
              <a:buNone/>
            </a:pPr>
            <a:r>
              <a:rPr lang="en-US" dirty="0"/>
              <a:t>Monthly, bi-monthly, other?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ec-24-0197-02-00EC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4481</TotalTime>
  <Words>459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06AUG2024 History Ad Hoc Update</vt:lpstr>
      <vt:lpstr>19JUL2024 Motion: Approve the formation of an 802 History Ad Hoc, with the scope, duties, membership and voting as shown in EC 24-182-01</vt:lpstr>
      <vt:lpstr>802 History Ad Hoc Plan of Record</vt:lpstr>
      <vt:lpstr>802 History Ad Hoc Plan Status</vt:lpstr>
      <vt:lpstr>802 History Ad Hoc Volunteers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26</cp:revision>
  <dcterms:created xsi:type="dcterms:W3CDTF">2024-07-15T13:44:21Z</dcterms:created>
  <dcterms:modified xsi:type="dcterms:W3CDTF">2024-08-06T12:52:50Z</dcterms:modified>
</cp:coreProperties>
</file>