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680" r:id="rId2"/>
    <p:sldId id="679" r:id="rId3"/>
    <p:sldId id="675" r:id="rId4"/>
    <p:sldId id="674" r:id="rId5"/>
    <p:sldId id="676" r:id="rId6"/>
    <p:sldId id="678" r:id="rId7"/>
    <p:sldId id="677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09" autoAdjust="0"/>
    <p:restoredTop sz="94660"/>
  </p:normalViewPr>
  <p:slideViewPr>
    <p:cSldViewPr snapToGrid="0">
      <p:cViewPr varScale="1">
        <p:scale>
          <a:sx n="139" d="100"/>
          <a:sy n="139" d="100"/>
        </p:scale>
        <p:origin x="14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B127329-F009-4789-A3B8-48793A4D3A89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FADFB60-581E-44EC-90B4-B979F9CD4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5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AD1E6-1F9E-0447-DF72-C062FAC28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0B7EFC-76E4-73BA-1136-E2A6C694AD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CFCFB-AB74-49AE-B1AC-5B914AB24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C7E49-49AF-45B7-80A1-AB2F8524854E}" type="datetime1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3E165-0EFD-FDF5-B3EC-78FEFF8E1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ec-24-0197-04-00EC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4F581-ACEB-AEC2-9786-6A3D8EBC2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64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4DB91-D09C-B844-3C82-3B64FC1F3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AEBBC3-DF63-FEE8-88AF-EFCEA26DB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37200-E33E-3360-6F3B-D6D7C64A5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77DE6-8B0F-4059-B791-2D0A096B51CD}" type="datetime1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85900A-75E9-976D-3F2D-6E0DDC926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ec-24-0197-04-00EC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5C784-0E04-E436-B00B-A4F595676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1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7C1C12-4DEC-172A-8887-CACF91BBBC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5FFD98-269C-65C3-4792-555C56DCD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B8DF1-7925-A789-FEE8-1DF349E8C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A8BB-0453-42BD-9718-61AABE7BF2C4}" type="datetime1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4560D-1E44-2D08-1AA8-C490F03B8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ec-24-0197-04-00EC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BFCE6-80E0-6169-012E-ABD29BBDF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75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9BB39-3B5C-93F7-701B-7706E63FF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A03C9-2F06-C2B1-F3D3-9127E6DB3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F3BC1-38BF-370A-0ED4-3A5583319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CA5B8-C531-45B7-99DB-00F35B7420D6}" type="datetime1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0FA7A-2080-707A-5D48-7B932F643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ec-24-0197-04-00EC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7A2DC-465B-DE4A-2FC6-602AC3B1C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990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C7161-CF6F-D2B2-6225-D4AEC536C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954413-8FE0-7FA9-91C6-EBA2E9B1B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62760-0AF5-189E-7E35-190314A47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2E50-A881-478F-88B4-8092E99B6649}" type="datetime1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C65F3-511F-7635-800F-3A18FF092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ec-24-0197-04-00EC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BD4717-E21C-A8C4-2FE7-12119B681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9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5EFA6-1355-829B-8CA5-A591D3965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D61D-43C3-0800-61E3-3E622B287F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11CC8F-3019-E802-A499-72992018E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CC9068-8B84-ECC3-AF64-049F7E3F3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D5850-1C8F-4C9A-99AB-7AD4EDFAF09F}" type="datetime1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EBBE26-C35A-028D-F4D5-1E4D27445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ec-24-0197-04-00EC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AC0E38-B0F7-2CC1-FF05-0B5457C4A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4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76908-CCB7-E1DF-E395-7FB77C6AF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C61135-8947-75A8-C624-4CEED9D0D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C7605-94DE-F709-A388-C2BFB8D1D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8CD4C0-1649-742C-947B-C54289541F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C12B8E-C90D-7AAA-66F2-B3F343EC8A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7D90CA-9F62-4FE4-3B2D-D9B3334D6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C75C-9163-4770-AF28-1992039F96F1}" type="datetime1">
              <a:rPr lang="en-US" smtClean="0"/>
              <a:t>10/21/2024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E660D3-DAC6-A821-FBF7-5CD5BCDD8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ec-24-0197-04-00EC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287633-0991-B14F-552A-63BBE6B27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3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ED9B6-CBF5-0373-0EC1-14F37CC63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3FD103-3771-2D82-5D01-03B892EFC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A384-EC84-4E60-9EEF-6D51FA0D3E71}" type="datetime1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4FCD40-D45A-D6B6-FB92-48ABA2221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ec-24-0197-04-00EC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7F212B-EB1A-6C1E-5174-8AAD3CB6A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F61FC6-5845-7F9B-1463-FD2DC0536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8C1E-8168-4EB1-BA02-5E042C5DD502}" type="datetime1">
              <a:rPr lang="en-US" smtClean="0"/>
              <a:t>10/21/2024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6A671E-798C-B273-3BBA-B902E79AA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ec-24-0197-04-00EC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61795-1614-7E93-7F2C-E34D7320A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9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1E535-C9EF-134A-D080-882128844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3DD7D-6D72-B6D2-CFB5-F62336755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E03286-13D2-FFA2-83CC-08A2C3DF93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773549-6A13-9A43-C41C-4C37998DC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07D28-2230-4ECB-9B46-DEC168B1CFAA}" type="datetime1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3CAFA8-E784-79AE-B82A-E581E7E9C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ec-24-0197-04-00EC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06C317-08C5-8F47-26A8-1EBF09979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8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C8F0-228C-7DE0-04AF-3042280B5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EC3274-6FAD-9A53-FC41-513B0EB14C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7BC738-79B1-52F0-5237-251F0F69D2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C1050A-0CEA-9948-8B5E-32585C735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FAC76-5268-4898-BA77-2CAF24242A9D}" type="datetime1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3C210-0D4C-2207-536B-115B43C0B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ec-24-0197-04-00EC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C44D1-97CA-A752-438D-B21280A02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79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8A376B-57E8-83CF-ABC0-01FFD6785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389A9-7F84-7F36-24B5-8A791BF01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1F489D-D7A9-2708-FF7C-566C5900F1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5B45B6-9A98-48F0-BDD9-BBA249CB8AA9}" type="datetime1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99E79B-F04E-6FC9-5395-5C8243E8B5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DCN ec-24-0197-04-00EC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FC974-8C1B-B946-FA03-53062DA7E9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29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foage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AAC67-CE9C-172E-E768-5E535FC81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21 October 2024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38851-EDFB-BA18-2C82-DEE8AF10E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PaulN</a:t>
            </a:r>
            <a:r>
              <a:rPr lang="en-US" dirty="0"/>
              <a:t> reviewed scope, membership, action items</a:t>
            </a:r>
          </a:p>
          <a:p>
            <a:pPr lvl="1"/>
            <a:r>
              <a:rPr lang="en-US" dirty="0"/>
              <a:t>Michael Fischer joined the group in September, he will focus on early 802.11 WG historical details.</a:t>
            </a:r>
          </a:p>
          <a:p>
            <a:pPr lvl="2"/>
            <a:r>
              <a:rPr lang="en-US" dirty="0"/>
              <a:t>He has experience archiving and curating computer history with SAMSAT (San Antonio Computer History Museum).</a:t>
            </a:r>
          </a:p>
          <a:p>
            <a:pPr lvl="2"/>
            <a:r>
              <a:rPr lang="en-US" dirty="0"/>
              <a:t>Drafting a ‘pre-history’ of LAN technology activities (i.e., pre-1980)</a:t>
            </a:r>
          </a:p>
          <a:p>
            <a:r>
              <a:rPr lang="en-US" dirty="0"/>
              <a:t>Al </a:t>
            </a:r>
            <a:r>
              <a:rPr lang="en-US" dirty="0" err="1"/>
              <a:t>Petrick</a:t>
            </a:r>
            <a:r>
              <a:rPr lang="en-US" dirty="0"/>
              <a:t> will draft a timeline for early (pre) and post establishment of 802.11 activities.</a:t>
            </a:r>
          </a:p>
          <a:p>
            <a:r>
              <a:rPr lang="en-US" dirty="0" err="1"/>
              <a:t>PaulN</a:t>
            </a:r>
            <a:r>
              <a:rPr lang="en-US" dirty="0"/>
              <a:t> will explore collecting aural histories.  MF observes the quality of the interviewer is critical.  Knowledgeable interviewers are important!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BFF015-DBEC-EBCB-F02A-46AC6C640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ec-24-0197-04-00EC</a:t>
            </a:r>
          </a:p>
        </p:txBody>
      </p:sp>
    </p:spTree>
    <p:extLst>
      <p:ext uri="{BB962C8B-B14F-4D97-AF65-F5344CB8AC3E}">
        <p14:creationId xmlns:p14="http://schemas.microsoft.com/office/powerpoint/2010/main" val="2954336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D2260-E398-69E2-06AF-D0C38F025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 AUG 2024 Action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C25B1-EC44-8A11-EF6C-17C88A731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000" y="1825625"/>
            <a:ext cx="11658600" cy="4351338"/>
          </a:xfrm>
        </p:spPr>
        <p:txBody>
          <a:bodyPr/>
          <a:lstStyle/>
          <a:p>
            <a:pPr marL="1371600" lvl="2" indent="-457200">
              <a:buFont typeface="+mj-lt"/>
              <a:buAutoNum type="arabicPeriod"/>
            </a:pPr>
            <a:r>
              <a:rPr lang="en-US" dirty="0"/>
              <a:t>Paul to announce next meeting scheduled for 1pm ET 21 October 2024 -- COMPLETE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GOT to obtain estimate to bulk digitize the documents by 06OCT2024 -- OPEN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trike="sngStrike" dirty="0"/>
              <a:t>Paul to contact </a:t>
            </a:r>
            <a:r>
              <a:rPr lang="en-US" strike="sngStrike" dirty="0" err="1"/>
              <a:t>InfoAge</a:t>
            </a:r>
            <a:r>
              <a:rPr lang="en-US" strike="sngStrike" dirty="0"/>
              <a:t> Science &amp; History Museums  </a:t>
            </a:r>
            <a:r>
              <a:rPr lang="en-US" strike="sngStrike" dirty="0">
                <a:hlinkClick r:id="rId2"/>
              </a:rPr>
              <a:t>https://www.infoage.org/</a:t>
            </a:r>
            <a:r>
              <a:rPr lang="en-US" strike="sngStrike" dirty="0"/>
              <a:t> by 21OCT2024</a:t>
            </a:r>
            <a:r>
              <a:rPr lang="en-US" dirty="0"/>
              <a:t> -- CLOSED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Paul (with support from Edward) to follow up with CS Staff on Charles Babbage Institute in Minnesota, provide update 21OCT2024 –Definite interest, </a:t>
            </a:r>
            <a:r>
              <a:rPr lang="en-US" dirty="0" err="1"/>
              <a:t>PaulN</a:t>
            </a:r>
            <a:r>
              <a:rPr lang="en-US" dirty="0"/>
              <a:t> to follow up on specific capabilities. -- OPEN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Edward to report on 12SEP2024 CS </a:t>
            </a:r>
            <a:r>
              <a:rPr lang="en-US" dirty="0" err="1"/>
              <a:t>BoG</a:t>
            </a:r>
            <a:r>
              <a:rPr lang="en-US" dirty="0"/>
              <a:t> decision on 2025 $50k initiative request. -- OPEN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trike="sngStrike" dirty="0" err="1"/>
              <a:t>PaulN</a:t>
            </a:r>
            <a:r>
              <a:rPr lang="en-US" strike="sngStrike" dirty="0"/>
              <a:t> to circulate a list of all 802 Groups (since inception) and their chairs to the ad hoc </a:t>
            </a:r>
            <a:r>
              <a:rPr lang="en-US" dirty="0"/>
              <a:t>--COMPLETE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Joerg to identify and locate all documents related to the founding  and early operations of the 802.15 WG – Located all historical documents, remaining task to send them to the designated repository.  -- IN PROCESS</a:t>
            </a:r>
          </a:p>
          <a:p>
            <a:pPr marL="1371600" lvl="2" indent="-457200">
              <a:buFont typeface="+mj-lt"/>
              <a:buAutoNum type="arabicPeriod"/>
            </a:pPr>
            <a:endParaRPr lang="en-US" dirty="0"/>
          </a:p>
          <a:p>
            <a:pPr marL="1371600" lvl="2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DB63E9-AB00-B522-60A1-59E20B9A2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ec-24-0197-04-00EC</a:t>
            </a:r>
          </a:p>
        </p:txBody>
      </p:sp>
    </p:spTree>
    <p:extLst>
      <p:ext uri="{BB962C8B-B14F-4D97-AF65-F5344CB8AC3E}">
        <p14:creationId xmlns:p14="http://schemas.microsoft.com/office/powerpoint/2010/main" val="319666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F8431-8B93-8043-BC0A-4894B3E4A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21 October 2024 History Ad Hoc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FD834-7D7C-3D34-9E07-86A927D09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Reiterate Scope/Duties/Membership/Voting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Status of planned activities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Set up meeting schedule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Solicit Volunteers – one from each WG/TAG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Begin execution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BC10DF-9175-4719-76C2-24AC42C99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ec-24-0197-04-00EC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452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E8E37-23C6-EE67-1732-15B8A725C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6759"/>
          </a:xfrm>
        </p:spPr>
        <p:txBody>
          <a:bodyPr>
            <a:noAutofit/>
          </a:bodyPr>
          <a:lstStyle/>
          <a:p>
            <a:r>
              <a:rPr lang="en-US" sz="2400" dirty="0"/>
              <a:t>19JUL2024 Motion: Approve the formation of an 802 History Ad Hoc, with the scope, duties, membership and voting as shown in EC 24-182-01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F0B95-5FF6-A533-6942-7D5E0DCC2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1253330"/>
            <a:ext cx="11344703" cy="49872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dirty="0"/>
              <a:t>Scope:</a:t>
            </a:r>
            <a:endParaRPr lang="en-US" dirty="0"/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Initiate </a:t>
            </a: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e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lectronic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preservation of historical 802 documents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Identify pertinent materials of historical interest, e.g., documents, audio recordings, video recordings, etc. 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Find a location(s) at which to store/display pertinent physical artifacts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Capture recollections of long time 802 LMSC participants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Develop a plan and budget for curation and presentation of materials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Solicit support of IEEE History Center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Review potential sources of funds, e.g., IEEE SA, IEEE Computer Society and IEEE New Initiatives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b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Duties: </a:t>
            </a: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Provide regular status reports to 802 LMSC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b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Membership: Open to any interested participant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endParaRPr lang="en-US" dirty="0">
              <a:solidFill>
                <a:prstClr val="black"/>
              </a:solidFill>
              <a:latin typeface="Aptos" panose="02110004020202020204"/>
            </a:endParaRP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Voting: straw polls only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Moved: Chaplin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Seconded: Zimmerman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Approve by Unanimous Consent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C0F480-F880-0EA5-85DF-8A1E3E7EC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 ec-24-0197-04-00EC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129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A7ED-BBE9-D7F7-D7E0-A8D569F0A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33" y="365125"/>
            <a:ext cx="114554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802 History Ad Hoc Plan: 21 OCT 2024 Status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C1F4-0543-97EA-4C6C-81EA3BB89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770" y="1825625"/>
            <a:ext cx="1115703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Prioritize preserving the first 15 years (1979-1994) of historical material</a:t>
            </a:r>
          </a:p>
          <a:p>
            <a:pPr marL="0" indent="0">
              <a:buNone/>
            </a:pPr>
            <a:r>
              <a:rPr lang="en-US" dirty="0"/>
              <a:t>Next Steps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Form 802 History Ad Hoc -- COMPLETE.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Flesh out Ad Hoc logistics by 7 October 2024 EC telecon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Geoff to investigate preservation of documents in his possession -- OPEN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Obtained estimate to ship documents in his possession to NJ: $5-$7k.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Action Item: GOT to obtain estimate to bulk digitize the documents.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trike="sngStrike" dirty="0"/>
              <a:t>Action Item: Paul to contact </a:t>
            </a:r>
            <a:r>
              <a:rPr lang="en-US" strike="sngStrike" dirty="0" err="1"/>
              <a:t>InfoAge</a:t>
            </a:r>
            <a:r>
              <a:rPr lang="en-US" strike="sngStrike" dirty="0"/>
              <a:t> Science &amp; History Museums</a:t>
            </a:r>
            <a:r>
              <a:rPr lang="en-US" dirty="0"/>
              <a:t>  -- CLOSED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Peter to investigate EA collaboration – IN PROCESS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Paul to investigate Computer Society collaboration – IN PROCESS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Action item: Paul to follow up with CS Staff on Charles Babbage Institute in Minnesota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Edward to report on 12SEP2024 CS </a:t>
            </a:r>
            <a:r>
              <a:rPr lang="en-US" dirty="0" err="1"/>
              <a:t>BoG</a:t>
            </a:r>
            <a:r>
              <a:rPr lang="en-US" dirty="0"/>
              <a:t> decision on 2025 $50k initiative request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Tuncer to support activity as needed -- ONGOING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9FB2E-019A-7EB2-75E0-D42181EF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 ec-24-0197-04-00EC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087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A7ED-BBE9-D7F7-D7E0-A8D569F0A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 History Ad Hoc Meeting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C1F4-0543-97EA-4C6C-81EA3BB89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104392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Establish regular meeting cadence</a:t>
            </a:r>
            <a:br>
              <a:rPr lang="en-US" dirty="0"/>
            </a:b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Initial 1hour telecon 1pm ET Monday 12 August 2024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Agreed on bi-monthly meetings, 1pm ET, 2</a:t>
            </a:r>
            <a:r>
              <a:rPr lang="en-US" baseline="30000" dirty="0"/>
              <a:t>nd</a:t>
            </a:r>
            <a:r>
              <a:rPr lang="en-US" dirty="0"/>
              <a:t> Monday of the month</a:t>
            </a:r>
            <a:br>
              <a:rPr lang="en-US" dirty="0"/>
            </a:br>
            <a:r>
              <a:rPr lang="en-US" dirty="0"/>
              <a:t>	August, October, December, February, April</a:t>
            </a:r>
            <a:r>
              <a:rPr lang="en-US"/>
              <a:t>, June</a:t>
            </a:r>
            <a:endParaRPr lang="en-US" dirty="0"/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Next meeting: noon Tuesday 12 November 2024 during Vancouver BC 802 plenary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Typical Agenda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Obtain and review status on ongoing activities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Review ad hoc membership, recruit participants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Any other business?</a:t>
            </a:r>
          </a:p>
          <a:p>
            <a:pPr marL="1428750" lvl="2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9FB2E-019A-7EB2-75E0-D42181EF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 ec-24-0197-04-00EC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345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A7ED-BBE9-D7F7-D7E0-A8D569F0A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 History Ad Hoc Volunteers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C1F4-0543-97EA-4C6C-81EA3BB89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826" y="1545406"/>
            <a:ext cx="1104392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Current Membership Roster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Interim Chair </a:t>
            </a:r>
            <a:r>
              <a:rPr lang="en-US" dirty="0" err="1"/>
              <a:t>PaulN</a:t>
            </a:r>
            <a:r>
              <a:rPr lang="en-US" dirty="0"/>
              <a:t>, looking for a longer term (at least until MAR2026) Chair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Current Membership:</a:t>
            </a:r>
          </a:p>
          <a:p>
            <a:pPr marL="1371600" lvl="3" indent="0">
              <a:buNone/>
            </a:pPr>
            <a:r>
              <a:rPr lang="en-US" dirty="0"/>
              <a:t>802.0 Paul Nikolich, James </a:t>
            </a:r>
            <a:r>
              <a:rPr lang="en-US" dirty="0" err="1"/>
              <a:t>Gilb</a:t>
            </a:r>
            <a:r>
              <a:rPr lang="en-US" dirty="0"/>
              <a:t>, </a:t>
            </a:r>
          </a:p>
          <a:p>
            <a:pPr marL="1371600" lvl="3" indent="0">
              <a:buNone/>
            </a:pPr>
            <a:r>
              <a:rPr lang="en-US" dirty="0"/>
              <a:t>802.01 none</a:t>
            </a:r>
          </a:p>
          <a:p>
            <a:pPr marL="1371600" lvl="3" indent="0">
              <a:buNone/>
            </a:pPr>
            <a:r>
              <a:rPr lang="en-US" dirty="0"/>
              <a:t>802.03 Geoff Thompson, Peter Jones</a:t>
            </a:r>
          </a:p>
          <a:p>
            <a:pPr marL="1371600" lvl="3" indent="0">
              <a:buNone/>
            </a:pPr>
            <a:r>
              <a:rPr lang="en-US" dirty="0"/>
              <a:t>802.11 Srinivas </a:t>
            </a:r>
            <a:r>
              <a:rPr lang="en-US" dirty="0" err="1"/>
              <a:t>Kandala</a:t>
            </a:r>
            <a:r>
              <a:rPr lang="en-US" dirty="0"/>
              <a:t>, Al </a:t>
            </a:r>
            <a:r>
              <a:rPr lang="en-US" dirty="0" err="1"/>
              <a:t>Petrick</a:t>
            </a:r>
            <a:r>
              <a:rPr lang="en-US" dirty="0"/>
              <a:t>, Michael Fischer</a:t>
            </a:r>
          </a:p>
          <a:p>
            <a:pPr marL="1371600" lvl="3" indent="0">
              <a:buNone/>
            </a:pPr>
            <a:r>
              <a:rPr lang="en-US" dirty="0"/>
              <a:t>802.15 Joerg Robert</a:t>
            </a:r>
          </a:p>
          <a:p>
            <a:pPr marL="1371600" lvl="3" indent="0">
              <a:buNone/>
            </a:pPr>
            <a:r>
              <a:rPr lang="en-US" dirty="0"/>
              <a:t>802.16 none</a:t>
            </a:r>
          </a:p>
          <a:p>
            <a:pPr marL="1371600" lvl="3" indent="0">
              <a:buNone/>
            </a:pPr>
            <a:r>
              <a:rPr lang="en-US" dirty="0"/>
              <a:t>802.18, 802.22 Edward Au</a:t>
            </a:r>
          </a:p>
          <a:p>
            <a:pPr marL="1371600" lvl="3" indent="0">
              <a:buNone/>
            </a:pPr>
            <a:r>
              <a:rPr lang="en-US" dirty="0"/>
              <a:t>802.19 Tuncer </a:t>
            </a:r>
            <a:r>
              <a:rPr lang="en-US" dirty="0" err="1"/>
              <a:t>Baykas</a:t>
            </a:r>
            <a:endParaRPr lang="en-US" dirty="0"/>
          </a:p>
          <a:p>
            <a:pPr marL="1371600" lvl="3" indent="0">
              <a:buNone/>
            </a:pPr>
            <a:r>
              <a:rPr lang="en-US" dirty="0"/>
              <a:t>802.24 none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Looking for at least one person from every WG/TAG in 802 LMSC. This includes disbanded and hibernating Groups.</a:t>
            </a:r>
          </a:p>
          <a:p>
            <a:pPr marL="1885950" lvl="3" indent="-514350">
              <a:buFont typeface="+mj-lt"/>
              <a:buAutoNum type="arabicPeriod"/>
            </a:pPr>
            <a:r>
              <a:rPr lang="en-US" dirty="0"/>
              <a:t>Candidates: 802.16 Roger Marks, 802.21 Subir</a:t>
            </a:r>
          </a:p>
          <a:p>
            <a:pPr marL="1885950" lvl="3" indent="-514350">
              <a:buFont typeface="+mj-lt"/>
              <a:buAutoNum type="arabicPeriod"/>
            </a:pPr>
            <a:r>
              <a:rPr lang="en-US" dirty="0"/>
              <a:t>Candidates: 802.5 Bob Love, Bob Grow, 802.3 Gary Robinson</a:t>
            </a:r>
          </a:p>
          <a:p>
            <a:pPr marL="1885950" lvl="3" indent="-514350">
              <a:buFont typeface="+mj-lt"/>
              <a:buAutoNum type="arabicPeriod"/>
            </a:pPr>
            <a:r>
              <a:rPr lang="en-US" dirty="0"/>
              <a:t>Candidates: 802.0 Maris </a:t>
            </a:r>
            <a:r>
              <a:rPr lang="en-US" dirty="0" err="1"/>
              <a:t>Graube</a:t>
            </a:r>
            <a:endParaRPr lang="en-US" dirty="0"/>
          </a:p>
          <a:p>
            <a:pPr marL="1885950" lvl="3" indent="-514350">
              <a:buFont typeface="+mj-lt"/>
              <a:buAutoNum type="arabicPeriod"/>
            </a:pPr>
            <a:r>
              <a:rPr lang="en-US" dirty="0" err="1"/>
              <a:t>PaulN</a:t>
            </a:r>
            <a:r>
              <a:rPr lang="en-US" dirty="0"/>
              <a:t> to circulate a list of all 802 Groups (since inception) and their chairs to the ad hoc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9FB2E-019A-7EB2-75E0-D42181EF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 ec-24-0197-04-00EC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576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13579</TotalTime>
  <Words>830</Words>
  <Application>Microsoft Office PowerPoint</Application>
  <PresentationFormat>Widescreen</PresentationFormat>
  <Paragraphs>86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Verdana</vt:lpstr>
      <vt:lpstr>Office Theme</vt:lpstr>
      <vt:lpstr>21 October 2024 notes</vt:lpstr>
      <vt:lpstr>12 AUG 2024 Action Items</vt:lpstr>
      <vt:lpstr>21 October 2024 History Ad Hoc Agenda</vt:lpstr>
      <vt:lpstr>19JUL2024 Motion: Approve the formation of an 802 History Ad Hoc, with the scope, duties, membership and voting as shown in EC 24-182-01</vt:lpstr>
      <vt:lpstr>802 History Ad Hoc Plan: 21 OCT 2024 Status Update</vt:lpstr>
      <vt:lpstr>802 History Ad Hoc Meeting Schedule</vt:lpstr>
      <vt:lpstr>802 History Ad Hoc Volunteers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 Nikolich/Addison</dc:creator>
  <cp:lastModifiedBy>Paul Nikolich/Addison</cp:lastModifiedBy>
  <cp:revision>50</cp:revision>
  <cp:lastPrinted>2024-08-12T16:54:27Z</cp:lastPrinted>
  <dcterms:created xsi:type="dcterms:W3CDTF">2024-07-15T13:44:21Z</dcterms:created>
  <dcterms:modified xsi:type="dcterms:W3CDTF">2024-10-21T17:37:38Z</dcterms:modified>
</cp:coreProperties>
</file>