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3" r:id="rId7"/>
    <p:sldId id="265" r:id="rId8"/>
    <p:sldId id="258" r:id="rId9"/>
    <p:sldId id="272" r:id="rId10"/>
    <p:sldId id="262" r:id="rId11"/>
    <p:sldId id="271" r:id="rId12"/>
    <p:sldId id="270" r:id="rId13"/>
    <p:sldId id="269" r:id="rId14"/>
    <p:sldId id="268" r:id="rId15"/>
    <p:sldId id="267" r:id="rId16"/>
    <p:sldId id="266" r:id="rId17"/>
    <p:sldId id="264"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106" d="100"/>
          <a:sy n="106" d="100"/>
        </p:scale>
        <p:origin x="28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9/3/2024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6DCD1BCD-1907-4BD1-BA88-A6069ADBF9D6}" type="datetime1">
              <a:rPr lang="en-US" smtClean="0"/>
              <a:t>9/3/2024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ec-24-0212-00-00EC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B36A3A09-6486-4400-81BF-71DF27AB5AF9}" type="datetime1">
              <a:rPr lang="en-US" smtClean="0"/>
              <a:t>9/3/2024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ec-24-0212-00-00EC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789E0A4A-52BE-4FE0-A017-3812C4D05E7C}" type="datetime1">
              <a:rPr lang="en-US" smtClean="0"/>
              <a:t>9/3/2024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ec-24-0212-00-00EC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EA64C76A-4690-42DA-A12C-090F9BBD163E}" type="datetime1">
              <a:rPr lang="en-US" smtClean="0"/>
              <a:t>9/3/2024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ec-24-0212-00-00EC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E6DD22E0-4E92-486D-97FB-AB0518EC554D}" type="datetime1">
              <a:rPr lang="en-US" smtClean="0"/>
              <a:t>9/3/2024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ec-24-0212-00-00EC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A1BFF8FC-2269-4955-92F6-6862B068E6C4}" type="datetime1">
              <a:rPr lang="en-US" smtClean="0"/>
              <a:t>9/3/2024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ec-24-0212-00-00EC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9A8C13B4-F163-4ECF-9F2B-38643E4C802F}" type="datetime1">
              <a:rPr lang="en-US" smtClean="0"/>
              <a:t>9/3/2024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ec-24-0212-00-00EC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BEAB1A98-7F81-49B9-AE0D-3D4064DC0678}" type="datetime1">
              <a:rPr lang="en-US" smtClean="0"/>
              <a:t>9/3/2024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ec-24-0212-00-00EC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16349BFD-E4F9-4A9F-91C9-247D231E3DCA}" type="datetime1">
              <a:rPr lang="en-US" smtClean="0"/>
              <a:t>9/3/2024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ec-24-0212-00-00EC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4CAD6A26-D895-4E3F-92B9-9A898AC6AD46}" type="datetime1">
              <a:rPr lang="en-US" smtClean="0"/>
              <a:t>9/3/2024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ec-24-0212-00-00EC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27314A9C-B422-4C28-BFBB-80F56B0F782E}" type="datetime1">
              <a:rPr lang="en-US" smtClean="0"/>
              <a:t>9/3/2024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ec-24-0212-00-00EC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6303AE-663E-4EC1-ABEF-15901E2EAAFB}" type="datetime1">
              <a:rPr lang="en-US" smtClean="0"/>
              <a:t>9/3/2024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ec-24-0212-00-00EC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normAutofit/>
          </a:bodyPr>
          <a:lstStyle/>
          <a:p>
            <a:br>
              <a:rPr lang="en-US" sz="4000" dirty="0"/>
            </a:br>
            <a:r>
              <a:rPr lang="en-US" sz="4000" dirty="0"/>
              <a:t>03 September 2024 EC telecon update</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40791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304227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162638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293032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325482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236561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120101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EC Input is needed:</a:t>
            </a:r>
            <a:br>
              <a:rPr lang="en-US" dirty="0"/>
            </a:br>
            <a:r>
              <a:rPr lang="en-US" dirty="0"/>
              <a:t>max 7 topics (1 hour per topic), topic leader assignments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914400" lvl="1" indent="-457200">
              <a:buFont typeface="+mj-lt"/>
              <a:buAutoNum type="arabicPeriod"/>
            </a:pPr>
            <a:r>
              <a:rPr lang="en-US" dirty="0"/>
              <a:t>Seeking EC members to be volunteer leaders</a:t>
            </a:r>
          </a:p>
          <a:p>
            <a:pPr marL="457200" indent="-457200">
              <a:buFont typeface="+mj-lt"/>
              <a:buAutoNum type="arabicPeriod"/>
            </a:pPr>
            <a:r>
              <a:rPr lang="en-US" sz="2800" dirty="0"/>
              <a:t>Solicit EC reflector feedback no later than 23 August 2024 – EC members</a:t>
            </a:r>
          </a:p>
          <a:p>
            <a:pPr marL="914400" lvl="1" indent="-457200">
              <a:buFont typeface="+mj-lt"/>
              <a:buAutoNum type="arabicPeriod"/>
            </a:pPr>
            <a:r>
              <a:rPr lang="en-US" dirty="0"/>
              <a:t>Peter Yee to lead the discussion on Permissible Commercial Activities, </a:t>
            </a:r>
            <a:br>
              <a:rPr lang="en-US" dirty="0"/>
            </a:br>
            <a:r>
              <a:rPr lang="en-US" dirty="0"/>
              <a:t>David Law to lead discussion on Attendance Requirements</a:t>
            </a:r>
          </a:p>
          <a:p>
            <a:pPr marL="914400" lvl="1" indent="-457200">
              <a:buFont typeface="+mj-lt"/>
              <a:buAutoNum type="arabicPeriod"/>
            </a:pPr>
            <a:r>
              <a:rPr lang="en-US" dirty="0"/>
              <a:t>Seeking consensus on topics and volunteers to be topic leaders</a:t>
            </a:r>
          </a:p>
          <a:p>
            <a:pPr marL="914400" lvl="1" indent="-457200">
              <a:buFont typeface="+mj-lt"/>
              <a:buAutoNum type="arabicPeriod"/>
            </a:pPr>
            <a:r>
              <a:rPr lang="en-US" dirty="0"/>
              <a:t>Stephen McCann appointed Workshop Recording Secretary</a:t>
            </a:r>
          </a:p>
          <a:p>
            <a:pPr marL="514350" indent="-514350">
              <a:buFont typeface="+mj-lt"/>
              <a:buAutoNum type="arabicPeriod"/>
            </a:pPr>
            <a:r>
              <a:rPr lang="en-US" dirty="0"/>
              <a:t>Logistics – Saturday after Nov2024 plenary</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Attendance requirements – in person vs remote. David Law, leader</a:t>
            </a:r>
            <a:br>
              <a:rPr lang="en-US" dirty="0"/>
            </a:br>
            <a:r>
              <a:rPr lang="en-US" dirty="0"/>
              <a:t>	</a:t>
            </a:r>
            <a:r>
              <a:rPr lang="en-US" strike="sngStrike" dirty="0"/>
              <a:t>Better audio for 802 Chair remarks at plenary socials </a:t>
            </a:r>
          </a:p>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endParaRPr lang="en-US" strike="sngStrike"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167851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84457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 Peter Yee, leader.</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331804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41346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dirty="0"/>
              <a:t>Solicit EC reflector feedback no later than 23 August 2024 – EC members</a:t>
            </a:r>
          </a:p>
          <a:p>
            <a:pPr marL="914400" lvl="1" indent="-457200">
              <a:buFont typeface="+mj-lt"/>
              <a:buAutoNum type="arabicPeriod"/>
            </a:pPr>
            <a:r>
              <a:rPr lang="en-US" sz="2000" dirty="0"/>
              <a:t>Refine workshop plan at 03SEP2024 802 LMSC telecon—EC Members</a:t>
            </a:r>
          </a:p>
          <a:p>
            <a:pPr marL="914400" lvl="1" indent="-457200">
              <a:buFont typeface="+mj-lt"/>
              <a:buAutoNum type="arabicPeriod"/>
            </a:pPr>
            <a:r>
              <a:rPr lang="en-US" sz="2000"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and vice chairs.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strike="sngStrike"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228365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lstStyle/>
          <a:p>
            <a:r>
              <a:rPr lang="en-US" dirty="0"/>
              <a:t>Summary of previous workshops</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ec-24-0212-00-00EC</a:t>
            </a:r>
          </a:p>
        </p:txBody>
      </p:sp>
    </p:spTree>
    <p:extLst>
      <p:ext uri="{BB962C8B-B14F-4D97-AF65-F5344CB8AC3E}">
        <p14:creationId xmlns:p14="http://schemas.microsoft.com/office/powerpoint/2010/main" val="236610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1813</TotalTime>
  <Words>2940</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Calibri</vt:lpstr>
      <vt:lpstr>Times New Roman</vt:lpstr>
      <vt:lpstr>Office Theme</vt:lpstr>
      <vt:lpstr>IEEE 802 LMSC  NOV 2024 Workshop Planning</vt:lpstr>
      <vt:lpstr>Workshop Update</vt:lpstr>
      <vt:lpstr>Short term (under 2 year) topics</vt:lpstr>
      <vt:lpstr>Long term (greater than 2 year) topics</vt:lpstr>
      <vt:lpstr>Long term (greater than 2 year) topics</vt:lpstr>
      <vt:lpstr>Long term (greater than 2 year) topics</vt:lpstr>
      <vt:lpstr>Next Steps</vt:lpstr>
      <vt:lpstr>Logistics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64</cp:revision>
  <cp:lastPrinted>2024-07-18T15:54:14Z</cp:lastPrinted>
  <dcterms:created xsi:type="dcterms:W3CDTF">2024-07-18T13:24:44Z</dcterms:created>
  <dcterms:modified xsi:type="dcterms:W3CDTF">2024-09-03T19:27:31Z</dcterms:modified>
</cp:coreProperties>
</file>