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0" r:id="rId5"/>
    <p:sldId id="261" r:id="rId6"/>
    <p:sldId id="263" r:id="rId7"/>
    <p:sldId id="265" r:id="rId8"/>
    <p:sldId id="258" r:id="rId9"/>
    <p:sldId id="272" r:id="rId10"/>
    <p:sldId id="262" r:id="rId11"/>
    <p:sldId id="271" r:id="rId12"/>
    <p:sldId id="270" r:id="rId13"/>
    <p:sldId id="269" r:id="rId14"/>
    <p:sldId id="268" r:id="rId15"/>
    <p:sldId id="267" r:id="rId16"/>
    <p:sldId id="266" r:id="rId17"/>
    <p:sldId id="264"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94" autoAdjust="0"/>
    <p:restoredTop sz="94660"/>
  </p:normalViewPr>
  <p:slideViewPr>
    <p:cSldViewPr snapToGrid="0">
      <p:cViewPr varScale="1">
        <p:scale>
          <a:sx n="119" d="100"/>
          <a:sy n="119" d="100"/>
        </p:scale>
        <p:origin x="10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9/3/2024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5FAD8F8B-87C1-4B1F-96D8-0170BCEF4E39}" type="datetime1">
              <a:rPr lang="en-US" smtClean="0"/>
              <a:t>9/3/2024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ec-24-0212-01-00EC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B674EAFD-2DF6-4107-BC64-C37BE8E2CBD1}" type="datetime1">
              <a:rPr lang="en-US" smtClean="0"/>
              <a:t>9/3/2024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ec-24-0212-01-00EC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24BD853C-4BD2-4B8F-8D46-0932D2B94B11}" type="datetime1">
              <a:rPr lang="en-US" smtClean="0"/>
              <a:t>9/3/2024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ec-24-0212-01-00EC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34982CE9-DD16-4ED9-BBC7-60F4434ABC87}" type="datetime1">
              <a:rPr lang="en-US" smtClean="0"/>
              <a:t>9/3/2024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ec-24-0212-01-00EC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5A5058DD-07F0-4F84-8D57-538327BF801A}" type="datetime1">
              <a:rPr lang="en-US" smtClean="0"/>
              <a:t>9/3/2024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ec-24-0212-01-00EC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FB807EDD-61D6-4F46-99D4-56A18917CFC3}" type="datetime1">
              <a:rPr lang="en-US" smtClean="0"/>
              <a:t>9/3/2024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ec-24-0212-01-00EC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0AE40812-76F2-4889-835D-D50E65AAF525}" type="datetime1">
              <a:rPr lang="en-US" smtClean="0"/>
              <a:t>9/3/2024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ec-24-0212-01-00EC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ED539756-66A8-46EB-936F-C3BDEBF284BC}" type="datetime1">
              <a:rPr lang="en-US" smtClean="0"/>
              <a:t>9/3/2024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ec-24-0212-01-00EC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68171D13-3C4F-4A94-B09B-823CB7E251CD}" type="datetime1">
              <a:rPr lang="en-US" smtClean="0"/>
              <a:t>9/3/2024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ec-24-0212-01-00EC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7A874C13-44A1-4FC7-9901-F8BA4C5AE77E}" type="datetime1">
              <a:rPr lang="en-US" smtClean="0"/>
              <a:t>9/3/2024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ec-24-0212-01-00EC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F49E2F0D-8A57-4305-B1E4-44E328101BB9}" type="datetime1">
              <a:rPr lang="en-US" smtClean="0"/>
              <a:t>9/3/2024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ec-24-0212-01-00EC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7E1DB9-4F0F-40F6-8F2D-06C8EECE4E78}" type="datetime1">
              <a:rPr lang="en-US" smtClean="0"/>
              <a:t>9/3/2024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ec-24-0212-01-00EC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normAutofit/>
          </a:bodyPr>
          <a:lstStyle/>
          <a:p>
            <a:br>
              <a:rPr lang="en-US" sz="4000" dirty="0"/>
            </a:br>
            <a:r>
              <a:rPr lang="en-US" sz="4000" dirty="0"/>
              <a:t>03 September 2024 EC telecon update</a:t>
            </a:r>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ec-24-0212-01-00EC</a:t>
            </a:r>
            <a:endParaRPr lang="en-US" dirty="0"/>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40791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304227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162638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2930321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3254828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2365618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1201014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p:txBody>
          <a:bodyPr/>
          <a:lstStyle/>
          <a:p>
            <a:r>
              <a:rPr lang="en-US" dirty="0"/>
              <a:t>Workshop Update</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EC Input is needed:</a:t>
            </a:r>
            <a:br>
              <a:rPr lang="en-US" dirty="0"/>
            </a:br>
            <a:r>
              <a:rPr lang="en-US" dirty="0"/>
              <a:t>max 7 topics (max 1 hour per topic), topic leader assignments</a:t>
            </a:r>
          </a:p>
          <a:p>
            <a:pPr marL="914400" lvl="1" indent="-457200">
              <a:buFont typeface="+mj-lt"/>
              <a:buAutoNum type="arabicPeriod"/>
            </a:pPr>
            <a:r>
              <a:rPr lang="en-US" dirty="0"/>
              <a:t>Short term (under 2 year)</a:t>
            </a:r>
          </a:p>
          <a:p>
            <a:pPr marL="914400" lvl="1" indent="-457200">
              <a:buFont typeface="+mj-lt"/>
              <a:buAutoNum type="arabicPeriod"/>
            </a:pPr>
            <a:r>
              <a:rPr lang="en-US" dirty="0"/>
              <a:t>Long term (greater than 2 year)</a:t>
            </a:r>
          </a:p>
          <a:p>
            <a:pPr marL="914400" lvl="1" indent="-457200">
              <a:buFont typeface="+mj-lt"/>
              <a:buAutoNum type="arabicPeriod"/>
            </a:pPr>
            <a:r>
              <a:rPr lang="en-US" dirty="0"/>
              <a:t>Seeking EC members to be volunteer leaders</a:t>
            </a:r>
          </a:p>
          <a:p>
            <a:pPr marL="457200" indent="-457200">
              <a:buFont typeface="+mj-lt"/>
              <a:buAutoNum type="arabicPeriod"/>
            </a:pPr>
            <a:r>
              <a:rPr lang="en-US" sz="2800" dirty="0"/>
              <a:t>Solicit EC reflector feedback no later than 23 August 2024 – EC members</a:t>
            </a:r>
          </a:p>
          <a:p>
            <a:pPr marL="914400" lvl="1" indent="-457200">
              <a:buFont typeface="+mj-lt"/>
              <a:buAutoNum type="arabicPeriod"/>
            </a:pPr>
            <a:r>
              <a:rPr lang="en-US" dirty="0"/>
              <a:t>Peter Yee to lead the discussion on Permissible Commercial Activities, </a:t>
            </a:r>
            <a:br>
              <a:rPr lang="en-US" dirty="0"/>
            </a:br>
            <a:r>
              <a:rPr lang="en-US" dirty="0"/>
              <a:t>David Law to lead discussion on Attendance Requirements</a:t>
            </a:r>
          </a:p>
          <a:p>
            <a:pPr marL="914400" lvl="1" indent="-457200">
              <a:buFont typeface="+mj-lt"/>
              <a:buAutoNum type="arabicPeriod"/>
            </a:pPr>
            <a:r>
              <a:rPr lang="en-US" dirty="0"/>
              <a:t>Seeking consensus on topics and volunteers to be topic leaders</a:t>
            </a:r>
          </a:p>
          <a:p>
            <a:pPr marL="914400" lvl="1" indent="-457200">
              <a:buFont typeface="+mj-lt"/>
              <a:buAutoNum type="arabicPeriod"/>
            </a:pPr>
            <a:r>
              <a:rPr lang="en-US" dirty="0"/>
              <a:t>Stephen McCann appointed Workshop Recording Secretary</a:t>
            </a:r>
          </a:p>
          <a:p>
            <a:pPr marL="514350" indent="-514350">
              <a:buFont typeface="+mj-lt"/>
              <a:buAutoNum type="arabicPeriod"/>
            </a:pPr>
            <a:r>
              <a:rPr lang="en-US" dirty="0"/>
              <a:t>Logistics – Saturday after Nov2024 plenary</a:t>
            </a:r>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Attendance requirements – in person vs remote. David Law, leader.</a:t>
            </a:r>
            <a:br>
              <a:rPr lang="en-US" dirty="0"/>
            </a:br>
            <a:r>
              <a:rPr lang="en-US" dirty="0"/>
              <a:t>	</a:t>
            </a:r>
            <a:r>
              <a:rPr lang="en-US" strike="sngStrike" dirty="0"/>
              <a:t>Better audio for 802 Chair remarks at plenary socials </a:t>
            </a:r>
          </a:p>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 Edward Au, leader.</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p>
          <a:p>
            <a:pPr marL="514350" indent="-514350">
              <a:buFont typeface="+mj-lt"/>
              <a:buAutoNum type="arabicPeriod"/>
            </a:pPr>
            <a:endParaRPr lang="en-US" strike="sngStrike"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167851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a:p>
            <a:pPr marL="457200" indent="-457200">
              <a:buFont typeface="+mj-lt"/>
              <a:buAutoNum type="arabicPeriod"/>
            </a:pPr>
            <a:r>
              <a:rPr lang="en-US" strike="sngStrike" dirty="0"/>
              <a:t>Consider changing 3 times per year pace of plenary session</a:t>
            </a:r>
            <a:r>
              <a:rPr lang="en-US" dirty="0"/>
              <a:t> – POSTPONE to 2026</a:t>
            </a:r>
          </a:p>
          <a:p>
            <a:pPr marL="457200" indent="-457200">
              <a:buFont typeface="+mj-lt"/>
              <a:buAutoNum type="arabicPeriod"/>
            </a:pPr>
            <a:endParaRPr lang="en-US" dirty="0"/>
          </a:p>
          <a:p>
            <a:pPr lvl="2"/>
            <a:endParaRPr lang="en-US" dirty="0"/>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84457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4"/>
            </a:pPr>
            <a:r>
              <a:rPr lang="en-US" dirty="0"/>
              <a:t>Discuss permissible commercial activities. Peter Yee, leader.</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4"/>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331804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a:bodyPr>
          <a:lstStyle/>
          <a:p>
            <a:pPr marL="514350" indent="-514350">
              <a:buFont typeface="+mj-lt"/>
              <a:buAutoNum type="arabicPeriod" startAt="7"/>
            </a:pPr>
            <a:r>
              <a:rPr lang="en-US" dirty="0"/>
              <a:t>Others?</a:t>
            </a:r>
          </a:p>
          <a:p>
            <a:pPr lvl="2"/>
            <a:endParaRPr lang="en-US" dirty="0"/>
          </a:p>
        </p:txBody>
      </p:sp>
      <p:sp>
        <p:nvSpPr>
          <p:cNvPr id="4" name="Footer Placeholder 3">
            <a:extLst>
              <a:ext uri="{FF2B5EF4-FFF2-40B4-BE49-F238E27FC236}">
                <a16:creationId xmlns:a16="http://schemas.microsoft.com/office/drawing/2014/main" id="{351452B9-BBE7-0BEA-E937-55F6272539E3}"/>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413468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normAutofit/>
          </a:bodyPr>
          <a:lstStyle/>
          <a:p>
            <a:pPr marL="914400" lvl="1" indent="-457200">
              <a:buFont typeface="+mj-lt"/>
              <a:buAutoNum type="arabicPeriod"/>
            </a:pPr>
            <a:r>
              <a:rPr lang="en-US" sz="2000" strike="sngStrike" dirty="0"/>
              <a:t>Share 18JUL2024 meeting summary at 19JUL closing EC meeting – Nikolich/complete</a:t>
            </a:r>
          </a:p>
          <a:p>
            <a:pPr marL="914400" lvl="1" indent="-457200">
              <a:buFont typeface="+mj-lt"/>
              <a:buAutoNum type="arabicPeriod"/>
            </a:pPr>
            <a:r>
              <a:rPr lang="en-US" sz="2000" strike="sngStrike" dirty="0"/>
              <a:t>Publish 18JUL2024 meeting notes by 26 July 2024 – Nikolich/complete</a:t>
            </a:r>
            <a:br>
              <a:rPr lang="en-US" sz="2000" dirty="0"/>
            </a:br>
            <a:endParaRPr lang="en-US" sz="2000" dirty="0"/>
          </a:p>
          <a:p>
            <a:pPr marL="914400" lvl="1" indent="-457200">
              <a:buFont typeface="+mj-lt"/>
              <a:buAutoNum type="arabicPeriod"/>
            </a:pPr>
            <a:r>
              <a:rPr lang="en-US" sz="2000" strike="sngStrike" dirty="0"/>
              <a:t>Solicit EC reflector feedback no later than 23 August 2024 – EC members</a:t>
            </a:r>
          </a:p>
          <a:p>
            <a:pPr marL="914400" lvl="1" indent="-457200">
              <a:buFont typeface="+mj-lt"/>
              <a:buAutoNum type="arabicPeriod"/>
            </a:pPr>
            <a:r>
              <a:rPr lang="en-US" sz="2000" dirty="0"/>
              <a:t>Refine workshop plan at 03SEP2024 802 LMSC telecon—EC Members</a:t>
            </a:r>
          </a:p>
          <a:p>
            <a:pPr marL="914400" lvl="1" indent="-457200">
              <a:buFont typeface="+mj-lt"/>
              <a:buAutoNum type="arabicPeriod"/>
            </a:pPr>
            <a:r>
              <a:rPr lang="en-US" sz="2000" dirty="0"/>
              <a:t>Finalize topics and topic discussion leaders no later than 01OCT2024 802LMSC telecon – EC Members</a:t>
            </a:r>
          </a:p>
          <a:p>
            <a:pPr marL="914400" lvl="1" indent="-457200">
              <a:buFont typeface="+mj-lt"/>
              <a:buAutoNum type="arabicPeriod"/>
            </a:pPr>
            <a:r>
              <a:rPr lang="en-US" sz="2000" dirty="0"/>
              <a:t>Topic discussion leaders prepare and present materials at 16NOV2024 Workshop – EC Members</a:t>
            </a:r>
          </a:p>
          <a:p>
            <a:pPr marL="914400" lvl="1" indent="-457200">
              <a:buFont typeface="+mj-lt"/>
              <a:buAutoNum type="arabicPeriod"/>
            </a:pPr>
            <a:r>
              <a:rPr lang="en-US" sz="2000"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ec-24-0212-01-00EC</a:t>
            </a:r>
            <a:endParaRPr lang="en-US" dirty="0"/>
          </a:p>
        </p:txBody>
      </p:sp>
    </p:spTree>
    <p:extLst>
      <p:ext uri="{BB962C8B-B14F-4D97-AF65-F5344CB8AC3E}">
        <p14:creationId xmlns:p14="http://schemas.microsoft.com/office/powerpoint/2010/main" val="180787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838200" y="1825625"/>
            <a:ext cx="11097126" cy="4351338"/>
          </a:xfrm>
        </p:spPr>
        <p:txBody>
          <a:bodyPr>
            <a:normAutofit fontScale="85000" lnSpcReduction="20000"/>
          </a:bodyPr>
          <a:lstStyle/>
          <a:p>
            <a:pPr marL="514350" indent="-514350">
              <a:buFont typeface="+mj-lt"/>
              <a:buAutoNum type="arabicPeriod"/>
            </a:pPr>
            <a:r>
              <a:rPr lang="en-US" dirty="0"/>
              <a:t>Saturday after November 2024 plenary session 9am-5pm, top floor of Hyatt </a:t>
            </a:r>
          </a:p>
          <a:p>
            <a:pPr marL="514350" indent="-514350">
              <a:buFont typeface="+mj-lt"/>
              <a:buAutoNum type="arabicPeriod"/>
            </a:pPr>
            <a:r>
              <a:rPr lang="en-US" dirty="0"/>
              <a:t>Mostly open meeting (unless executive session is needed), strictly in-person participation, observers permitted.</a:t>
            </a:r>
          </a:p>
          <a:p>
            <a:pPr marL="514350" indent="-514350">
              <a:buFont typeface="+mj-lt"/>
              <a:buAutoNum type="arabicPeriod"/>
            </a:pPr>
            <a:r>
              <a:rPr lang="en-US" dirty="0"/>
              <a:t>Invitees: LMSC EC members and vice chairs.  Observers at the discretion of 802 Chair.  30 persons maximum.</a:t>
            </a:r>
          </a:p>
          <a:p>
            <a:pPr marL="971550" lvl="1" indent="-514350">
              <a:buFont typeface="+mj-lt"/>
              <a:buAutoNum type="arabicPeriod"/>
            </a:pPr>
            <a:r>
              <a:rPr lang="en-US" dirty="0"/>
              <a:t>Registration via simple web page</a:t>
            </a:r>
          </a:p>
          <a:p>
            <a:pPr marL="514350" indent="-514350">
              <a:buFont typeface="+mj-lt"/>
              <a:buAutoNum type="arabicPeriod"/>
            </a:pPr>
            <a:r>
              <a:rPr lang="en-US" dirty="0"/>
              <a:t>Meeting room set up: U for EC members, observer seating, one projector/screen, 4 break out tables, 4 flip charts, use hotel network. </a:t>
            </a:r>
          </a:p>
          <a:p>
            <a:pPr marL="514350" indent="-514350">
              <a:buFont typeface="+mj-lt"/>
              <a:buAutoNum type="arabicPeriod"/>
            </a:pPr>
            <a:r>
              <a:rPr lang="en-US" dirty="0"/>
              <a:t>Friday dinner (EC members only), Saturday breakfast, breaks, lunch. Hosted by 802 LMSC.</a:t>
            </a:r>
          </a:p>
          <a:p>
            <a:pPr marL="514350" indent="-514350">
              <a:buFont typeface="+mj-lt"/>
              <a:buAutoNum type="arabicPeriod"/>
            </a:pPr>
            <a:r>
              <a:rPr lang="en-US" strike="sngStrike" dirty="0"/>
              <a:t>Sleeping Rooms - use comp room credits for LMSC EC members Friday night.</a:t>
            </a:r>
          </a:p>
          <a:p>
            <a:pPr marL="514350" indent="-514350">
              <a:buFont typeface="+mj-lt"/>
              <a:buAutoNum type="arabicPeriod"/>
            </a:pPr>
            <a:r>
              <a:rPr lang="en-US" dirty="0"/>
              <a:t>Identify Workshop Secretary</a:t>
            </a:r>
          </a:p>
          <a:p>
            <a:endParaRPr lang="en-US" dirty="0"/>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2283659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E942-ED49-9974-D826-3C9CF980ADB1}"/>
              </a:ext>
            </a:extLst>
          </p:cNvPr>
          <p:cNvSpPr>
            <a:spLocks noGrp="1"/>
          </p:cNvSpPr>
          <p:nvPr>
            <p:ph type="title"/>
          </p:nvPr>
        </p:nvSpPr>
        <p:spPr/>
        <p:txBody>
          <a:bodyPr/>
          <a:lstStyle/>
          <a:p>
            <a:r>
              <a:rPr lang="en-US" dirty="0"/>
              <a:t>Supplementary Material	</a:t>
            </a:r>
          </a:p>
        </p:txBody>
      </p:sp>
      <p:sp>
        <p:nvSpPr>
          <p:cNvPr id="3" name="Content Placeholder 2">
            <a:extLst>
              <a:ext uri="{FF2B5EF4-FFF2-40B4-BE49-F238E27FC236}">
                <a16:creationId xmlns:a16="http://schemas.microsoft.com/office/drawing/2014/main" id="{2F3DC6CB-74CA-54FF-24CE-7B9799E0B1A2}"/>
              </a:ext>
            </a:extLst>
          </p:cNvPr>
          <p:cNvSpPr>
            <a:spLocks noGrp="1"/>
          </p:cNvSpPr>
          <p:nvPr>
            <p:ph idx="1"/>
          </p:nvPr>
        </p:nvSpPr>
        <p:spPr/>
        <p:txBody>
          <a:bodyPr/>
          <a:lstStyle/>
          <a:p>
            <a:r>
              <a:rPr lang="en-US" dirty="0"/>
              <a:t>Summary of previous workshops</a:t>
            </a:r>
          </a:p>
        </p:txBody>
      </p:sp>
      <p:sp>
        <p:nvSpPr>
          <p:cNvPr id="4" name="Footer Placeholder 3">
            <a:extLst>
              <a:ext uri="{FF2B5EF4-FFF2-40B4-BE49-F238E27FC236}">
                <a16:creationId xmlns:a16="http://schemas.microsoft.com/office/drawing/2014/main" id="{AEFC88A0-E511-195E-00A4-0ABBA15094EC}"/>
              </a:ext>
            </a:extLst>
          </p:cNvPr>
          <p:cNvSpPr>
            <a:spLocks noGrp="1"/>
          </p:cNvSpPr>
          <p:nvPr>
            <p:ph type="ftr" sz="quarter" idx="11"/>
          </p:nvPr>
        </p:nvSpPr>
        <p:spPr/>
        <p:txBody>
          <a:bodyPr/>
          <a:lstStyle/>
          <a:p>
            <a:r>
              <a:rPr lang="en-US"/>
              <a:t>DCN ec-24-0212-01-00EC</a:t>
            </a:r>
          </a:p>
        </p:txBody>
      </p:sp>
    </p:spTree>
    <p:extLst>
      <p:ext uri="{BB962C8B-B14F-4D97-AF65-F5344CB8AC3E}">
        <p14:creationId xmlns:p14="http://schemas.microsoft.com/office/powerpoint/2010/main" val="2366103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1850</TotalTime>
  <Words>2948</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Arial</vt:lpstr>
      <vt:lpstr>Calibri</vt:lpstr>
      <vt:lpstr>Times New Roman</vt:lpstr>
      <vt:lpstr>Office Theme</vt:lpstr>
      <vt:lpstr>IEEE 802 LMSC  NOV 2024 Workshop Planning</vt:lpstr>
      <vt:lpstr>Workshop Update</vt:lpstr>
      <vt:lpstr>Short term (under 2 year) topics</vt:lpstr>
      <vt:lpstr>Long term (greater than 2 year) topics</vt:lpstr>
      <vt:lpstr>Long term (greater than 2 year) topics</vt:lpstr>
      <vt:lpstr>Long term (greater than 2 year) topics</vt:lpstr>
      <vt:lpstr>Next Steps</vt:lpstr>
      <vt:lpstr>Logistics</vt:lpstr>
      <vt:lpstr>Supplementary Material </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67</cp:revision>
  <cp:lastPrinted>2024-07-18T15:54:14Z</cp:lastPrinted>
  <dcterms:created xsi:type="dcterms:W3CDTF">2024-07-18T13:24:44Z</dcterms:created>
  <dcterms:modified xsi:type="dcterms:W3CDTF">2024-09-03T20:04:08Z</dcterms:modified>
</cp:coreProperties>
</file>