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802.ec-24/0218r00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4/ec-24-0196-01-JTC1-agenda-for-september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 JTC1 Standing Committee</a:t>
            </a:r>
            <a:br>
              <a:rPr lang="en-US" dirty="0"/>
            </a:br>
            <a:r>
              <a:rPr lang="en-US" dirty="0"/>
              <a:t>September 2024 (mixed-mode)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IEEE 802 JTC1 SC reviewed the PSDO process status, including IPR issues holding up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ec-24/0196r01</a:t>
            </a:r>
            <a:r>
              <a:rPr lang="en-AU" dirty="0">
                <a:solidFill>
                  <a:schemeClr val="tx1"/>
                </a:solidFill>
              </a:rPr>
              <a:t>; Minutes – ec-24/0217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Going forward, 802.11 will not be shown as in-process</a:t>
            </a:r>
          </a:p>
          <a:p>
            <a:pPr marL="182880" indent="-18288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Next steps: keep waiting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Resolution appears to be down to patent holders supplying LOAs under the ISO patent policy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Observe how IEEE 802.3 fares in the parallel ITU-T SG15 process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958960"/>
              </p:ext>
            </p:extLst>
          </p:nvPr>
        </p:nvGraphicFramePr>
        <p:xfrm>
          <a:off x="914401" y="2503946"/>
          <a:ext cx="579119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767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381641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464594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  <a:gridCol w="1737294">
                  <a:extLst>
                    <a:ext uri="{9D8B030D-6E8A-4147-A177-3AD203B41FA5}">
                      <a16:colId xmlns:a16="http://schemas.microsoft.com/office/drawing/2014/main" val="3689448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US" dirty="0"/>
              <a:t>The IEEE 802 JTC1 SC will undertake its usual work</a:t>
            </a:r>
            <a:br>
              <a:rPr lang="en-US" dirty="0"/>
            </a:br>
            <a:r>
              <a:rPr lang="en-US" dirty="0"/>
              <a:t>at its mixed-mode meeting in Vancouver in November ’24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US" dirty="0"/>
              <a:t>IEEE 802 JTC1 SC plans for November 2024 … </a:t>
            </a:r>
          </a:p>
          <a:p>
            <a:pPr lvl="1"/>
            <a:r>
              <a:rPr lang="en-US" dirty="0"/>
              <a:t>Execute PSDO process, to the extent possible</a:t>
            </a:r>
          </a:p>
          <a:p>
            <a:pPr lvl="2"/>
            <a:r>
              <a:rPr lang="en-US" dirty="0"/>
              <a:t>There are current ballots open for IEEE 802.1AEdk (FDIS: 25 September), IEEE 802.1Qcz (FDIS: 25 September), IEEE 802.1Qdj (CIB: 26 October), IEEE 802.15.9 (FDIS: 8 November)</a:t>
            </a:r>
          </a:p>
          <a:p>
            <a:pPr lvl="1"/>
            <a:r>
              <a:rPr lang="en-US" dirty="0"/>
              <a:t>Monitor ISO/IEC JTC 1/SC 6 activities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6518</TotalTime>
  <Words>270</Words>
  <Application>Microsoft Macintosh PowerPoint</Application>
  <PresentationFormat>Widescreen</PresentationFormat>
  <Paragraphs>73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Document</vt:lpstr>
      <vt:lpstr>IEEE 802 JTC1 Standing Committee September 2024 (mixed-mode) closing report</vt:lpstr>
      <vt:lpstr>The IEEE 802 JTC1 SC reviewed the PSDO process status, including IPR issues holding up 802.11</vt:lpstr>
      <vt:lpstr>The IEEE 802 JTC1 SC will undertake its usual work at its mixed-mode meeting in Vancouver in November ’24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93</cp:revision>
  <cp:lastPrinted>1601-01-01T00:00:00Z</cp:lastPrinted>
  <dcterms:created xsi:type="dcterms:W3CDTF">2019-09-19T04:57:16Z</dcterms:created>
  <dcterms:modified xsi:type="dcterms:W3CDTF">2024-09-12T18:56:15Z</dcterms:modified>
</cp:coreProperties>
</file>