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1237C8-E4E6-46E4-BA41-EDFD7C334D6F}" v="1" dt="2024-09-17T11:28:17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79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D91237C8-E4E6-46E4-BA41-EDFD7C334D6F}"/>
    <pc:docChg chg="modSld sldOrd">
      <pc:chgData name="John DAmbrosia" userId="a76b78698ac40a99" providerId="LiveId" clId="{D91237C8-E4E6-46E4-BA41-EDFD7C334D6F}" dt="2024-09-17T12:35:51.622" v="31"/>
      <pc:docMkLst>
        <pc:docMk/>
      </pc:docMkLst>
      <pc:sldChg chg="modSp mod">
        <pc:chgData name="John DAmbrosia" userId="a76b78698ac40a99" providerId="LiveId" clId="{D91237C8-E4E6-46E4-BA41-EDFD7C334D6F}" dt="2024-09-17T11:27:55.875" v="7" actId="20577"/>
        <pc:sldMkLst>
          <pc:docMk/>
          <pc:sldMk cId="2172240645" sldId="256"/>
        </pc:sldMkLst>
        <pc:spChg chg="mod">
          <ac:chgData name="John DAmbrosia" userId="a76b78698ac40a99" providerId="LiveId" clId="{D91237C8-E4E6-46E4-BA41-EDFD7C334D6F}" dt="2024-09-17T11:27:55.875" v="7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D91237C8-E4E6-46E4-BA41-EDFD7C334D6F}" dt="2024-09-17T11:28:45.266" v="28" actId="1076"/>
        <pc:sldMkLst>
          <pc:docMk/>
          <pc:sldMk cId="1569744132" sldId="257"/>
        </pc:sldMkLst>
        <pc:spChg chg="mod">
          <ac:chgData name="John DAmbrosia" userId="a76b78698ac40a99" providerId="LiveId" clId="{D91237C8-E4E6-46E4-BA41-EDFD7C334D6F}" dt="2024-09-17T11:28:45.266" v="28" actId="1076"/>
          <ac:spMkLst>
            <pc:docMk/>
            <pc:sldMk cId="1569744132" sldId="257"/>
            <ac:spMk id="2" creationId="{B0F4CFAF-F173-AF8E-F54D-16764BB54FF0}"/>
          </ac:spMkLst>
        </pc:spChg>
        <pc:graphicFrameChg chg="mod modGraphic">
          <ac:chgData name="John DAmbrosia" userId="a76b78698ac40a99" providerId="LiveId" clId="{D91237C8-E4E6-46E4-BA41-EDFD7C334D6F}" dt="2024-09-17T11:28:39.019" v="27" actId="1035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 ord">
        <pc:chgData name="John DAmbrosia" userId="a76b78698ac40a99" providerId="LiveId" clId="{D91237C8-E4E6-46E4-BA41-EDFD7C334D6F}" dt="2024-09-17T12:35:51.622" v="31"/>
        <pc:sldMkLst>
          <pc:docMk/>
          <pc:sldMk cId="2970993646" sldId="258"/>
        </pc:sldMkLst>
        <pc:graphicFrameChg chg="modGraphic">
          <ac:chgData name="John DAmbrosia" userId="a76b78698ac40a99" providerId="LiveId" clId="{D91237C8-E4E6-46E4-BA41-EDFD7C334D6F}" dt="2024-09-17T11:29:27.247" v="29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ec-24-0220-00-00EC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01 Oct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ec-24-0220-00-00EC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03 Sept 2024 Monthly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01 Oct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ec-24-0220-00-00EC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303053"/>
              </p:ext>
            </p:extLst>
          </p:nvPr>
        </p:nvGraphicFramePr>
        <p:xfrm>
          <a:off x="158200" y="932056"/>
          <a:ext cx="1134551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  <a:p>
                      <a:r>
                        <a:rPr lang="en-US" dirty="0"/>
                        <a:t>Steve Shellhammer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ec-24-0220-00-00EC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19903"/>
              </p:ext>
            </p:extLst>
          </p:nvPr>
        </p:nvGraphicFramePr>
        <p:xfrm>
          <a:off x="323022" y="995707"/>
          <a:ext cx="11345516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72898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ec-24-0220-00-00EC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Oct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297</Words>
  <Application>Microsoft Office PowerPoint</Application>
  <PresentationFormat>Widescreen</PresentationFormat>
  <Paragraphs>96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03 Sept 2024 Monthly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5</cp:revision>
  <dcterms:created xsi:type="dcterms:W3CDTF">2024-07-14T11:57:40Z</dcterms:created>
  <dcterms:modified xsi:type="dcterms:W3CDTF">2024-09-17T12:36:01Z</dcterms:modified>
</cp:coreProperties>
</file>