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7"/>
  </p:notesMasterIdLst>
  <p:handoutMasterIdLst>
    <p:handoutMasterId r:id="rId8"/>
  </p:handoutMasterIdLst>
  <p:sldIdLst>
    <p:sldId id="256" r:id="rId3"/>
    <p:sldId id="686" r:id="rId4"/>
    <p:sldId id="257" r:id="rId5"/>
    <p:sldId id="688" r:id="rId6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686"/>
            <p14:sldId id="257"/>
            <p14:sldId id="6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83" autoAdjust="0"/>
    <p:restoredTop sz="96357" autoAdjust="0"/>
  </p:normalViewPr>
  <p:slideViewPr>
    <p:cSldViewPr snapToGrid="0" snapToObjects="1">
      <p:cViewPr varScale="1">
        <p:scale>
          <a:sx n="130" d="100"/>
          <a:sy n="130" d="100"/>
        </p:scale>
        <p:origin x="115" y="629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45274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14 July 2024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ec-24-0233-00-PVIS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E2B3E0-4863-61BD-F4C9-763C9812595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338375" y="69913"/>
            <a:ext cx="750238" cy="5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October 2024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October 2024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10/1/2024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public visibility and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r>
              <a:rPr lang="en-AU" sz="140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Linkedin</a:t>
            </a:r>
            <a:r>
              <a:rPr lang="en-US" dirty="0"/>
              <a:t>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4,895 total followers. 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Between 1/1/2024 and 29/9/2024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60,271 Impressions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1309 Reactions</a:t>
            </a:r>
          </a:p>
          <a:p>
            <a:pPr lvl="1"/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Latest Posts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November meeting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Completion of 6 projects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2024 TSN</a:t>
            </a:r>
            <a:r>
              <a:rPr lang="en-US" sz="2000">
                <a:solidFill>
                  <a:srgbClr val="222222"/>
                </a:solidFill>
                <a:latin typeface="Arial" panose="020B0604020202020204" pitchFamily="34" charset="0"/>
              </a:rPr>
              <a:t>/ Projects</a:t>
            </a:r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387736"/>
            <a:ext cx="10985679" cy="4708264"/>
          </a:xfrm>
        </p:spPr>
        <p:txBody>
          <a:bodyPr/>
          <a:lstStyle/>
          <a:p>
            <a:r>
              <a:rPr lang="en-US" sz="1800" dirty="0">
                <a:solidFill>
                  <a:srgbClr val="006799"/>
                </a:solidFill>
              </a:rPr>
              <a:t>Creation of IEEE 802 Stickers</a:t>
            </a:r>
          </a:p>
          <a:p>
            <a:r>
              <a:rPr lang="en-US" sz="1800" dirty="0">
                <a:solidFill>
                  <a:srgbClr val="006799"/>
                </a:solidFill>
              </a:rPr>
              <a:t>Suggestion creation of a clean version of the milestone plaque.</a:t>
            </a:r>
          </a:p>
          <a:p>
            <a:r>
              <a:rPr lang="en-US" sz="1800" dirty="0">
                <a:solidFill>
                  <a:srgbClr val="006799"/>
                </a:solidFill>
              </a:rPr>
              <a:t>Total cost around &lt; 200 USD for 1000 highest quality credit card size stickers </a:t>
            </a:r>
          </a:p>
          <a:p>
            <a:endParaRPr lang="en-US" sz="1800" dirty="0">
              <a:solidFill>
                <a:srgbClr val="006799"/>
              </a:solidFill>
            </a:endParaRPr>
          </a:p>
          <a:p>
            <a:endParaRPr lang="en-US" sz="1800" dirty="0">
              <a:solidFill>
                <a:srgbClr val="006799"/>
              </a:solidFill>
            </a:endParaRPr>
          </a:p>
          <a:p>
            <a:endParaRPr lang="en-US" sz="1800" dirty="0">
              <a:solidFill>
                <a:srgbClr val="006799"/>
              </a:solidFill>
            </a:endParaRPr>
          </a:p>
          <a:p>
            <a:endParaRPr lang="en-US" sz="1800" dirty="0">
              <a:solidFill>
                <a:srgbClr val="006799"/>
              </a:solidFill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6799"/>
              </a:solidFill>
              <a:cs typeface="Arial" panose="020B0604020202020204" pitchFamily="34" charset="0"/>
            </a:endParaRPr>
          </a:p>
          <a:p>
            <a:endParaRPr lang="en-US" sz="2000" b="0" dirty="0">
              <a:solidFill>
                <a:srgbClr val="0067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IEEE SA - IEEE 802">
            <a:extLst>
              <a:ext uri="{FF2B5EF4-FFF2-40B4-BE49-F238E27FC236}">
                <a16:creationId xmlns:a16="http://schemas.microsoft.com/office/drawing/2014/main" id="{04B106FA-035A-7F77-B4E3-E4DBE642EF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7" y="3193154"/>
            <a:ext cx="4048125" cy="2277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12391</TotalTime>
  <Words>264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Verdana</vt:lpstr>
      <vt:lpstr>Wingdings</vt:lpstr>
      <vt:lpstr>ieee_corporate_template_1</vt:lpstr>
      <vt:lpstr>1_ieee_corporate_template_1</vt:lpstr>
      <vt:lpstr>IEEE 802 October 2024 Public Visibility  Standing Committee Report</vt:lpstr>
      <vt:lpstr>802 Public Visibility SC Scope, Duties, Membership</vt:lpstr>
      <vt:lpstr>Linkedin Report </vt:lpstr>
      <vt:lpstr>New Efforts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Tuncer Baykas</cp:lastModifiedBy>
  <cp:revision>165</cp:revision>
  <dcterms:created xsi:type="dcterms:W3CDTF">2012-11-14T18:53:32Z</dcterms:created>
  <dcterms:modified xsi:type="dcterms:W3CDTF">2024-10-01T17:54:31Z</dcterms:modified>
</cp:coreProperties>
</file>