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3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124" d="100"/>
          <a:sy n="124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8F4E05-18D8-1641-8C04-50C960F9A14A}" type="datetimeFigureOut">
              <a:rPr lang="en-US" smtClean="0"/>
              <a:t>10/5/24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C6683-99D7-1C47-BD6F-D94E1594D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664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802.11-24/0179r0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Robert Stacey, Intel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4" y="701676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31" tIns="45716" rIns="91431" bIns="4571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D7FDE-1702-2882-E8C5-50BBE45F25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D6EFBC-52E9-03F8-A4BA-AC4BCA23E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A4291-4F39-9083-9749-232AD68A1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5709-9E48-0147-B722-0F81868DED3A}" type="datetimeFigureOut">
              <a:rPr lang="en-US" smtClean="0"/>
              <a:t>10/5/24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2E91F0-CF15-0880-FD8E-05C8D395E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409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FCCDF-84A3-5184-A5D6-1398AB2F2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C69D8D-9445-F690-D9D2-01F597C3D8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C981FE-C996-29BD-453E-3DCBD7BE2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5709-9E48-0147-B722-0F81868DED3A}" type="datetimeFigureOut">
              <a:rPr lang="en-US" smtClean="0"/>
              <a:t>10/5/24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B56B57-EF88-0F59-EDCF-0ED2240DE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7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FD9B2F-1779-30B9-A201-54E26E2528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D8E165-6D0A-1AA9-EF17-C828248A69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58D0E-30CF-DB2B-4E94-8E3BA37F0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5709-9E48-0147-B722-0F81868DED3A}" type="datetimeFigureOut">
              <a:rPr lang="en-US" smtClean="0"/>
              <a:t>10/5/24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C2F1C9-5DD1-7D74-685D-0BEADF784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54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61A3E-4AEC-E36B-9D5F-FFC967F3C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41047D-C945-F18A-237B-AAAF400172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08C926-91A4-F9D1-DD83-3EDD1C7E5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5709-9E48-0147-B722-0F81868DED3A}" type="datetimeFigureOut">
              <a:rPr lang="en-US" smtClean="0"/>
              <a:t>10/5/24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B3CE3-23EA-3925-4000-1917163E1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59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9557D-FF44-1FA5-8A0B-8F59FAFE1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CFF8BD-609D-2469-4855-9E09C3C855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51CD3-7330-8AE9-0198-6562844B2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5709-9E48-0147-B722-0F81868DED3A}" type="datetimeFigureOut">
              <a:rPr lang="en-US" smtClean="0"/>
              <a:t>10/5/24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53DA7-6B6C-2498-D0DA-EDBA69CDA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21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E45DB-3EF6-308C-5101-CD69B3398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47B41-582B-1D67-80F1-A6F516452B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DC96CB-AFEC-83F9-554C-4897525728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E694DE-F71E-1FE8-2136-B7F56CFF9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5709-9E48-0147-B722-0F81868DED3A}" type="datetimeFigureOut">
              <a:rPr lang="en-US" smtClean="0"/>
              <a:t>10/5/24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551C46-278C-BA49-3084-E1F917E4E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406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A4F71-B4F0-2920-379B-13F862A75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848E4-DBC2-1FCF-8D8D-AC0921A21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768076-398D-A1E8-D6B9-D38A823FD0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A0314A-AB76-E5F8-851A-354AAD80D5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010357-7470-033C-1BE3-9D5D15C355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41CA38-962B-0588-20CA-B9C01B053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5709-9E48-0147-B722-0F81868DED3A}" type="datetimeFigureOut">
              <a:rPr lang="en-US" smtClean="0"/>
              <a:t>10/5/24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313ADB-9CD2-DDA7-55C8-32A0C503F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473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868BA-E060-F93E-D13A-05DBE1D42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279775-3883-CFC2-87A5-B79939938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5709-9E48-0147-B722-0F81868DED3A}" type="datetimeFigureOut">
              <a:rPr lang="en-US" smtClean="0"/>
              <a:t>10/5/24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723B14-C8B6-F740-28DB-4A5F74616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94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AF74FC-0E30-59C0-79FA-71531C051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5709-9E48-0147-B722-0F81868DED3A}" type="datetimeFigureOut">
              <a:rPr lang="en-US" smtClean="0"/>
              <a:t>10/5/24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5D7866-59F0-52EE-440C-1E19430D1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344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BB835-6975-03DC-F3E0-800762D59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DDD6F-EE00-BCBA-8C58-D3FA1D1CB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DBE1CD-B3DE-0EB8-BC3B-39395E9CE4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822D57-97CD-1B96-F35C-C4CF6EEBF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5709-9E48-0147-B722-0F81868DED3A}" type="datetimeFigureOut">
              <a:rPr lang="en-US" smtClean="0"/>
              <a:t>10/5/24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D3738D-EA3D-B7DD-221E-2A98CB58B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5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7ECB5-FBAC-DEFE-A568-7DF5E9450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FE7C75-9C3B-C9D2-EE8C-7E87FAD5DC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D102AB-71D7-8E10-0993-412A874065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164E15-0686-7FA1-78E1-1C1527DB8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5709-9E48-0147-B722-0F81868DED3A}" type="datetimeFigureOut">
              <a:rPr lang="en-US" smtClean="0"/>
              <a:t>10/5/24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B93436-321A-2934-6C47-D9537434A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55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EBCD22-26D3-0A38-4ED5-585FC1C4E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29C2C6-A4EC-747C-80D2-0C962E78C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C5EAE0-3F7D-8A4E-C26E-9BADA21002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5709-9E48-0147-B722-0F81868DED3A}" type="datetimeFigureOut">
              <a:rPr lang="en-US" smtClean="0"/>
              <a:t>10/5/24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B77C7-7264-CB63-46C9-33AEDA5AB6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552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4/ec-24-0196-01-JTC1-agenda-for-september-2024-mixed-mode.pptx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October 2024</a:t>
            </a:r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1435894"/>
            <a:ext cx="10439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 JTC1 SC motion for consideration by 802 LMSC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50059" y="2497932"/>
            <a:ext cx="7772400" cy="771524"/>
          </a:xfrm>
          <a:ln/>
        </p:spPr>
        <p:txBody>
          <a:bodyPr/>
          <a:lstStyle/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Date: 1</a:t>
            </a:r>
            <a:r>
              <a:rPr lang="en-GB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October 2024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126712" y="283957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362474"/>
              </p:ext>
            </p:extLst>
          </p:nvPr>
        </p:nvGraphicFramePr>
        <p:xfrm>
          <a:off x="1494605" y="3533378"/>
          <a:ext cx="8569325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93100" imgH="990600" progId="Word.Document.8">
                  <p:embed/>
                </p:oleObj>
              </mc:Choice>
              <mc:Fallback>
                <p:oleObj name="Document" r:id="rId3" imgW="8293100" imgH="990600" progId="Word.Document.8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4605" y="3533378"/>
                        <a:ext cx="8569325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63DD1D-0DC9-CC3E-0221-1683F278F42A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Peter Yee (NSA-CSD)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6D00CE-3BAA-D878-44BE-68FCBED96DEF}"/>
              </a:ext>
            </a:extLst>
          </p:cNvPr>
          <p:cNvSpPr txBox="1"/>
          <p:nvPr/>
        </p:nvSpPr>
        <p:spPr>
          <a:xfrm>
            <a:off x="9430209" y="256659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ec-24-0238-00-JTC1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Motion: </a:t>
            </a:r>
            <a:r>
              <a:rPr lang="en-GB" dirty="0"/>
              <a:t>Communication from 802</a:t>
            </a:r>
            <a:endParaRPr lang="en-US" alt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693618"/>
              </p:ext>
            </p:extLst>
          </p:nvPr>
        </p:nvGraphicFramePr>
        <p:xfrm>
          <a:off x="1752600" y="1397000"/>
          <a:ext cx="8534400" cy="470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852815221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val="1500439343"/>
                    </a:ext>
                  </a:extLst>
                </a:gridCol>
              </a:tblGrid>
              <a:tr h="584200">
                <a:tc rowSpan="2">
                  <a:txBody>
                    <a:bodyPr/>
                    <a:lstStyle/>
                    <a:p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Motion</a:t>
                      </a:r>
                      <a:r>
                        <a:rPr lang="en-US" sz="1600" b="0" strike="noStrike" baseline="0" dirty="0">
                          <a:solidFill>
                            <a:schemeClr val="tx1"/>
                          </a:solidFill>
                        </a:rPr>
                        <a:t> Text</a:t>
                      </a:r>
                    </a:p>
                    <a:p>
                      <a:r>
                        <a:rPr lang="en-US" sz="1600" b="0" strike="noStrike" baseline="0" dirty="0">
                          <a:solidFill>
                            <a:schemeClr val="tx1"/>
                          </a:solidFill>
                        </a:rPr>
                        <a:t>(include)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1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0200283"/>
                  </a:ext>
                </a:extLst>
              </a:tr>
              <a:tr h="914400">
                <a:tc v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Approve sending a lite version of </a:t>
                      </a: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hlinkClick r:id="rId2"/>
                        </a:rPr>
                        <a:t>https://mentor.ieee.org/802-ec/dcn/24/ec-24-0196-01-JTC1-agenda-for-september-2024-mixed-mode.pptx</a:t>
                      </a: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 as communication to JTC 1/SC 6, granting the IEEE LMSC chair (or his delegate) editorial license. The reduced version of the document will be ec-24/0230.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This approval is under LMSC OM 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“Procedure for coordination with other standards bodies”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238244"/>
                  </a:ext>
                </a:extLst>
              </a:tr>
              <a:tr h="665480">
                <a:tc>
                  <a:txBody>
                    <a:bodyPr/>
                    <a:lstStyle/>
                    <a:p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Other Info</a:t>
                      </a:r>
                    </a:p>
                    <a:p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(include)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This will be a reduced and redacted version of the JTC1 SC agenda (</a:t>
                      </a: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hlinkClick r:id="rId2"/>
                        </a:rPr>
                        <a:t>https://mentor.ieee.org/802-ec/dcn/24/ec-24-0196-01-JTC1-agenda-for-september-2024-mixed-mode.pptx</a:t>
                      </a: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) with recent updates from SC 6, to be prepared by the JTC1 SC chair.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4092572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Background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Applies to:  Outgoing communication from 802</a:t>
                      </a:r>
                      <a:endParaRPr lang="en-US" sz="1600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0169066"/>
                  </a:ext>
                </a:extLst>
              </a:tr>
              <a:tr h="345440">
                <a:tc>
                  <a:txBody>
                    <a:bodyPr/>
                    <a:lstStyle/>
                    <a:p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Rules Reference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LMSC OM -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 “Procedure for coordination with other standards bodies”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00344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Field</a:t>
                      </a:r>
                      <a:r>
                        <a:rPr lang="en-US" sz="1600" b="0" strike="noStrike" baseline="0" dirty="0">
                          <a:solidFill>
                            <a:schemeClr val="tx1"/>
                          </a:solidFill>
                        </a:rPr>
                        <a:t> Definitions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&lt;doc-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</a:rPr>
                        <a:t>url</a:t>
                      </a: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&gt; </a:t>
                      </a:r>
                      <a:r>
                        <a:rPr lang="en-GB" sz="1600" b="0" strike="noStrike" dirty="0">
                          <a:solidFill>
                            <a:schemeClr val="tx1"/>
                          </a:solidFill>
                        </a:rPr>
                        <a:t>An URL to a permanent </a:t>
                      </a:r>
                      <a:r>
                        <a:rPr lang="en-GB" sz="1600" b="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unambiguous </a:t>
                      </a:r>
                      <a:r>
                        <a:rPr lang="en-GB" sz="1600" b="0" strike="noStrike" dirty="0">
                          <a:solidFill>
                            <a:schemeClr val="tx1"/>
                          </a:solidFill>
                        </a:rPr>
                        <a:t>location of the document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&lt;recipient&gt; Name of the organization</a:t>
                      </a:r>
                      <a:r>
                        <a:rPr lang="en-US" sz="1600" b="0" strike="noStrike" baseline="0" dirty="0">
                          <a:solidFill>
                            <a:schemeClr val="tx1"/>
                          </a:solidFill>
                        </a:rPr>
                        <a:t> to which the communication is addressed.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3384193"/>
                  </a:ext>
                </a:extLst>
              </a:tr>
            </a:tbl>
          </a:graphicData>
        </a:graphic>
      </p:graphicFrame>
      <p:sp>
        <p:nvSpPr>
          <p:cNvPr id="4" name="TextBox 3">
            <a:hlinkClick r:id="" action="ppaction://noaction"/>
          </p:cNvPr>
          <p:cNvSpPr txBox="1"/>
          <p:nvPr/>
        </p:nvSpPr>
        <p:spPr>
          <a:xfrm>
            <a:off x="1752600" y="6248401"/>
            <a:ext cx="1524000" cy="307777"/>
          </a:xfrm>
          <a:prstGeom prst="rect">
            <a:avLst/>
          </a:prstGeom>
          <a:solidFill>
            <a:srgbClr val="2FB1D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Return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57E191E-ED7F-FDAB-06A4-149A300110B4}"/>
              </a:ext>
            </a:extLst>
          </p:cNvPr>
          <p:cNvSpPr txBox="1">
            <a:spLocks/>
          </p:cNvSpPr>
          <p:nvPr/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marL="0" algn="l" defTabSz="449263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October 2024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8776D7-91A2-74DC-8424-1CEF58B032ED}"/>
              </a:ext>
            </a:extLst>
          </p:cNvPr>
          <p:cNvSpPr txBox="1"/>
          <p:nvPr/>
        </p:nvSpPr>
        <p:spPr>
          <a:xfrm>
            <a:off x="9430209" y="256659"/>
            <a:ext cx="2037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ec-24-0238-00-JTC1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DF12B927-0980-B135-F4BF-5B9901B4E93A}"/>
              </a:ext>
            </a:extLst>
          </p:cNvPr>
          <p:cNvSpPr txBox="1">
            <a:spLocks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marL="0" algn="r" defTabSz="449263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Peter Yee (NSA-CSD)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719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1247</TotalTime>
  <Words>229</Words>
  <Application>Microsoft Macintosh PowerPoint</Application>
  <PresentationFormat>Widescreen</PresentationFormat>
  <Paragraphs>29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Times New Roman</vt:lpstr>
      <vt:lpstr>Office Theme</vt:lpstr>
      <vt:lpstr>Microsoft Word 97 - 2004 Document</vt:lpstr>
      <vt:lpstr>802 JTC1 SC motion for consideration by 802 LMSC</vt:lpstr>
      <vt:lpstr>Motion: Communication from 802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Motion: Communication from 802</dc:title>
  <dc:creator>Peter Yee</dc:creator>
  <cp:lastModifiedBy>Peter Yee</cp:lastModifiedBy>
  <cp:revision>4</cp:revision>
  <dcterms:created xsi:type="dcterms:W3CDTF">2023-11-16T21:22:01Z</dcterms:created>
  <dcterms:modified xsi:type="dcterms:W3CDTF">2024-10-05T07:16:51Z</dcterms:modified>
</cp:coreProperties>
</file>