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675" r:id="rId2"/>
    <p:sldId id="674" r:id="rId3"/>
    <p:sldId id="677" r:id="rId4"/>
    <p:sldId id="676" r:id="rId5"/>
    <p:sldId id="678" r:id="rId6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509" autoAdjust="0"/>
    <p:restoredTop sz="94660"/>
  </p:normalViewPr>
  <p:slideViewPr>
    <p:cSldViewPr snapToGrid="0">
      <p:cViewPr varScale="1">
        <p:scale>
          <a:sx n="99" d="100"/>
          <a:sy n="99" d="100"/>
        </p:scale>
        <p:origin x="1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EB127329-F009-4789-A3B8-48793A4D3A89}" type="datetimeFigureOut">
              <a:rPr lang="en-US" smtClean="0"/>
              <a:t>11/5/2024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FADFB60-581E-44EC-90B4-B979F9CD4D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65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AD1E6-1F9E-0447-DF72-C062FAC285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D0B7EFC-76E4-73BA-1136-E2A6C694AD9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0CFCFB-AB74-49AE-B1AC-5B914AB24F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2321A-AD85-46C0-AB86-DF00C2DAEC40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83E165-0EFD-FDF5-B3EC-78FEFF8E10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B4F581-ACEB-AEC2-9786-6A3D8EBC23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645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44DB91-D09C-B844-3C82-3B64FC1F3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DAEBBC3-DF63-FEE8-88AF-EFCEA26DB3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FE37200-E33E-3360-6F3B-D6D7C64A59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CE85F9-F316-4C1E-8308-1242E89158CD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85900A-75E9-976D-3F2D-6E0DDC926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5C784-0E04-E436-B00B-A4F595676D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4154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17C1C12-4DEC-172A-8887-CACF91BBB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5FFD98-269C-65C3-4792-555C56DCD3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2B8DF1-7925-A789-FEE8-1DF349E8C5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41FD7B-C4EC-4AC0-BB9B-C9CBE9289498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B4560D-1E44-2D08-1AA8-C490F03B8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8BFCE6-80E0-6169-012E-ABD29BBDF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75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9BB39-3B5C-93F7-701B-7706E63FF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DA03C9-2F06-C2B1-F3D3-9127E6DB31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F3BC1-38BF-370A-0ED4-3A55833194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DC8F51-1E13-4B36-BE81-71526177A73F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70FA7A-2080-707A-5D48-7B932F6436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27A2DC-465B-DE4A-2FC6-602AC3B1C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990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6C7161-CF6F-D2B2-6225-D4AEC536C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954413-8FE0-7FA9-91C6-EBA2E9B1B7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562760-0AF5-189E-7E35-190314A476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7266F2-7CBC-401A-9D99-BD2EB64879B8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FC65F3-511F-7635-800F-3A18FF092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BD4717-E21C-A8C4-2FE7-12119B6812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499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5EFA6-1355-829B-8CA5-A591D3965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FDD61D-43C3-0800-61E3-3E622B287F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C11CC8F-3019-E802-A499-72992018E3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CC9068-8B84-ECC3-AF64-049F7E3F3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3EE64-CBB8-49E1-9F3E-FBDA9D572639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BBE26-C35A-028D-F4D5-1E4D27445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AC0E38-B0F7-2CC1-FF05-0B5457C4A0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34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6908-CCB7-E1DF-E395-7FB77C6AFA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C61135-8947-75A8-C624-4CEED9D0D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2C7605-94DE-F709-A388-C2BFB8D1D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38CD4C0-1649-742C-947B-C54289541F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FC12B8E-C90D-7AAA-66F2-B3F343EC8AA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C7D90CA-9F62-4FE4-3B2D-D9B3334D6A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E923A-9CB4-462F-8AFC-D808F3BC9B97}" type="datetime1">
              <a:rPr lang="en-US" smtClean="0"/>
              <a:t>11/5/2024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AE660D3-DAC6-A821-FBF7-5CD5BCDD8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0287633-0991-B14F-552A-63BBE6B273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436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ED9B6-CBF5-0373-0EC1-14F37CC631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3FD103-3771-2D82-5D01-03B892EFC3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96515E-D13E-47F2-994F-D6CEE62254AC}" type="datetime1">
              <a:rPr lang="en-US" smtClean="0"/>
              <a:t>11/5/2024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34FCD40-D45A-D6B6-FB92-48ABA2221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7F212B-EB1A-6C1E-5174-8AAD3CB6AB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397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DF61FC6-5845-7F9B-1463-FD2DC0536C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64871-D353-4F27-8962-1874CA6ACD70}" type="datetime1">
              <a:rPr lang="en-US" smtClean="0"/>
              <a:t>11/5/2024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56A671E-798C-B273-3BBA-B902E79AAB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061795-1614-7E93-7F2C-E34D7320A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3917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91E535-C9EF-134A-D080-882128844F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23DD7D-6D72-B6D2-CFB5-F62336755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E03286-13D2-FFA2-83CC-08A2C3DF93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773549-6A13-9A43-C41C-4C37998DC8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9F8647-856B-4930-8975-CD656AC6C665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3CAFA8-E784-79AE-B82A-E581E7E9C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06C317-08C5-8F47-26A8-1EBF09979C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68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C8F0-228C-7DE0-04AF-3042280B5A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EC3274-6FAD-9A53-FC41-513B0EB14C1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7BC738-79B1-52F0-5237-251F0F69D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1050A-0CEA-9948-8B5E-32585C735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382C-5BAA-4144-A653-0E805E8CCA63}" type="datetime1">
              <a:rPr lang="en-US" smtClean="0"/>
              <a:t>11/5/2024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43C210-0D4C-2207-536B-115B43C0B5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C44D1-97CA-A752-438D-B21280A02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7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98A376B-57E8-83CF-ABC0-01FFD6785C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7389A9-7F84-7F36-24B5-8A791BF016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1F489D-D7A9-2708-FF7C-566C5900F1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52D4A11-D666-4FDF-A7A8-90C989BDED28}" type="datetime1">
              <a:rPr lang="en-US" smtClean="0"/>
              <a:t>11/5/2024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99E79B-F04E-6FC9-5395-5C8243E8B5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r>
              <a:rPr lang="en-US"/>
              <a:t>DCN ec-24-0258-00-00EC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0FC974-8C1B-B946-FA03-53062DA7E9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A48EFB7-51EC-4EB0-9C8D-DD3ECA58F7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629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F8431-8B93-8043-BC0A-4894B3E4AE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LMSC History Ad Hoc </a:t>
            </a:r>
            <a:br>
              <a:rPr lang="en-US" dirty="0"/>
            </a:br>
            <a:r>
              <a:rPr lang="en-US" sz="3200" dirty="0"/>
              <a:t>November 2024 Plenary Session Opening Report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AFD834-7D7C-3D34-9E07-86A927D09E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Scope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Participants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Status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Next meeting this week:</a:t>
            </a:r>
            <a:br>
              <a:rPr lang="en-US" dirty="0"/>
            </a:br>
            <a:r>
              <a:rPr lang="en-US" dirty="0"/>
              <a:t>noon-1pm ET Tuesday 12 November in Turner – 4</a:t>
            </a:r>
            <a:r>
              <a:rPr lang="en-US" baseline="30000" dirty="0"/>
              <a:t>th</a:t>
            </a:r>
            <a:r>
              <a:rPr lang="en-US" dirty="0"/>
              <a:t> floor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BC10DF-9175-4719-76C2-24AC42C996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DCN ec-24-0258-00-00EC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5E3BC6-1701-1164-1A0A-1AD19FA0EE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4525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FF0B95-5FF6-A533-6942-7D5E0DCC2D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3961" y="1253330"/>
            <a:ext cx="11344703" cy="49872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dirty="0"/>
              <a:t>Scope:</a:t>
            </a:r>
            <a:endParaRPr lang="en-US" dirty="0"/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Initiate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e</a:t>
            </a:r>
            <a:r>
              <a:rPr kumimoji="0" lang="en-US" sz="1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lectronic</a:t>
            </a: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 preservation of historical 802 documents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Identify pertinent materials of historical interest, e.g., documents, audio recordings, video recordings, etc. 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Find a location(s) at which to store/display pertinent physical artifacts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Capture recollections of long time 802 LMSC participants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Develop a plan and budget for curation and presentation of materials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Solicit support of IEEE History Center</a:t>
            </a:r>
          </a:p>
          <a:p>
            <a:pPr marL="747713" marR="0" lvl="3" indent="-45720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rabicPeriod"/>
              <a:tabLst>
                <a:tab pos="973138" algn="l"/>
              </a:tabLst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Review potential sources of funds, e.g., IEEE SA, IEEE Computer Society and IEEE New Initiatives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Duties: </a:t>
            </a:r>
            <a:r>
              <a:rPr lang="en-US" dirty="0">
                <a:solidFill>
                  <a:prstClr val="black"/>
                </a:solidFill>
                <a:latin typeface="Aptos" panose="02110004020202020204"/>
              </a:rPr>
              <a:t>Provide regular status reports to 802 LMSC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b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</a:b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Membership: Open to any interested participant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lang="en-US" dirty="0">
              <a:solidFill>
                <a:prstClr val="black"/>
              </a:solidFill>
              <a:latin typeface="Aptos" panose="02110004020202020204"/>
            </a:endParaRPr>
          </a:p>
          <a:p>
            <a:pPr marL="0" lvl="1" indent="0">
              <a:spcBef>
                <a:spcPts val="0"/>
              </a:spcBef>
              <a:buNone/>
              <a:defRPr/>
            </a:pPr>
            <a:r>
              <a:rPr kumimoji="0" lang="en-US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ptos" panose="02110004020202020204"/>
                <a:ea typeface="+mn-ea"/>
                <a:cs typeface="+mn-cs"/>
              </a:rPr>
              <a:t>Voting: straw polls only</a:t>
            </a:r>
          </a:p>
          <a:p>
            <a:pPr marL="0" lvl="1" indent="0">
              <a:spcBef>
                <a:spcPts val="0"/>
              </a:spcBef>
              <a:buNone/>
              <a:defRPr/>
            </a:pPr>
            <a:endParaRPr kumimoji="0" lang="en-US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ptos" panose="02110004020202020204"/>
              <a:ea typeface="+mn-ea"/>
              <a:cs typeface="+mn-cs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C0F480-F880-0EA5-85DF-8A1E3E7EC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E9264B-9F15-E3B4-E612-BD1C96FC4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29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Participants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9826" y="1545406"/>
            <a:ext cx="1104392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Current Membership Roster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Interim Chair </a:t>
            </a:r>
            <a:r>
              <a:rPr lang="en-US" dirty="0" err="1"/>
              <a:t>PaulN</a:t>
            </a:r>
            <a:r>
              <a:rPr lang="en-US" dirty="0"/>
              <a:t>, </a:t>
            </a:r>
            <a:r>
              <a:rPr lang="en-US" dirty="0">
                <a:highlight>
                  <a:srgbClr val="FFFF00"/>
                </a:highlight>
              </a:rPr>
              <a:t>looking for a long term Chair (at least until MAR2026)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Current Membership:</a:t>
            </a:r>
          </a:p>
          <a:p>
            <a:pPr marL="1371600" lvl="3" indent="0">
              <a:buNone/>
            </a:pPr>
            <a:r>
              <a:rPr lang="en-US" dirty="0"/>
              <a:t>802.0 Paul Nikolich, James </a:t>
            </a:r>
            <a:r>
              <a:rPr lang="en-US" dirty="0" err="1"/>
              <a:t>Gilb</a:t>
            </a:r>
            <a:r>
              <a:rPr lang="en-US" dirty="0"/>
              <a:t>, </a:t>
            </a:r>
          </a:p>
          <a:p>
            <a:pPr marL="1371600" lvl="3" indent="0">
              <a:buNone/>
            </a:pPr>
            <a:r>
              <a:rPr lang="en-US" dirty="0"/>
              <a:t>802.01 none</a:t>
            </a:r>
          </a:p>
          <a:p>
            <a:pPr marL="1371600" lvl="3" indent="0">
              <a:buNone/>
            </a:pPr>
            <a:r>
              <a:rPr lang="en-US" dirty="0"/>
              <a:t>802.03 Geoff Thompson, Peter Jones</a:t>
            </a:r>
          </a:p>
          <a:p>
            <a:pPr marL="1371600" lvl="3" indent="0">
              <a:buNone/>
            </a:pPr>
            <a:r>
              <a:rPr lang="en-US" dirty="0"/>
              <a:t>802.11 Srinivas </a:t>
            </a:r>
            <a:r>
              <a:rPr lang="en-US" dirty="0" err="1"/>
              <a:t>Kandala</a:t>
            </a:r>
            <a:r>
              <a:rPr lang="en-US" dirty="0"/>
              <a:t>, Al </a:t>
            </a:r>
            <a:r>
              <a:rPr lang="en-US" dirty="0" err="1"/>
              <a:t>Petrick</a:t>
            </a:r>
            <a:r>
              <a:rPr lang="en-US" dirty="0"/>
              <a:t>, Michael Fischer</a:t>
            </a:r>
          </a:p>
          <a:p>
            <a:pPr marL="1371600" lvl="3" indent="0">
              <a:buNone/>
            </a:pPr>
            <a:r>
              <a:rPr lang="en-US" dirty="0"/>
              <a:t>802.15 Joerg Robert</a:t>
            </a:r>
          </a:p>
          <a:p>
            <a:pPr marL="1371600" lvl="3" indent="0">
              <a:buNone/>
            </a:pPr>
            <a:r>
              <a:rPr lang="en-US" dirty="0"/>
              <a:t>802.16 none</a:t>
            </a:r>
          </a:p>
          <a:p>
            <a:pPr marL="1371600" lvl="3" indent="0">
              <a:buNone/>
            </a:pPr>
            <a:r>
              <a:rPr lang="en-US" dirty="0"/>
              <a:t>802.18, 802.22 Edward Au</a:t>
            </a:r>
          </a:p>
          <a:p>
            <a:pPr marL="1371600" lvl="3" indent="0">
              <a:buNone/>
            </a:pPr>
            <a:r>
              <a:rPr lang="en-US" dirty="0"/>
              <a:t>802.19 Tuncer </a:t>
            </a:r>
            <a:r>
              <a:rPr lang="en-US" dirty="0" err="1"/>
              <a:t>Baykas</a:t>
            </a:r>
            <a:endParaRPr lang="en-US" dirty="0"/>
          </a:p>
          <a:p>
            <a:pPr marL="1371600" lvl="3" indent="0">
              <a:buNone/>
            </a:pPr>
            <a:r>
              <a:rPr lang="en-US" dirty="0"/>
              <a:t>802.24 none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Looking for at least one person from every WG/TAG in 802 LMSC. This includes disbanded and hibernating Groups.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Candidates: 802.16 Roger Marks, 802.21 Subir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Candidates: 802.5 Bob Love, Bob Grow, 802.3 Gary Robinson</a:t>
            </a:r>
          </a:p>
          <a:p>
            <a:pPr marL="1885950" lvl="3" indent="-514350">
              <a:buFont typeface="+mj-lt"/>
              <a:buAutoNum type="arabicPeriod"/>
            </a:pPr>
            <a:r>
              <a:rPr lang="en-US" dirty="0">
                <a:highlight>
                  <a:srgbClr val="FFFF00"/>
                </a:highlight>
              </a:rPr>
              <a:t>Candidates: 802.0 Maris </a:t>
            </a:r>
            <a:r>
              <a:rPr lang="en-US" dirty="0" err="1">
                <a:highlight>
                  <a:srgbClr val="FFFF00"/>
                </a:highlight>
              </a:rPr>
              <a:t>Graube</a:t>
            </a:r>
            <a:endParaRPr lang="en-US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9DB6F2-4D41-FD78-660B-9889754F63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5763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3" y="365125"/>
            <a:ext cx="114554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802 History Ad Hoc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770" y="1825625"/>
            <a:ext cx="1115703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Prioritize preserving the first 15 years (1979-1994) of historical material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Current activities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Computer Society collaboration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Working with CS Staff on leveraging the Charles Babbage Institute, Archives &amp; Special Collections resources in Minnesota – IN PROCESS</a:t>
            </a:r>
            <a:br>
              <a:rPr lang="en-US" dirty="0"/>
            </a:br>
            <a:r>
              <a:rPr lang="en-US" dirty="0"/>
              <a:t>https://cse.umn.edu/cbi/archives-special-collections</a:t>
            </a:r>
            <a:endParaRPr lang="en-US" strike="sngStrike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IEEE History Center collaboration – IN PROCESS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Ethernet Alliance collaboration – IN PROCESS</a:t>
            </a:r>
            <a:endParaRPr lang="en-US" strike="sngStrike" dirty="0"/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Tuncer/802 Public Visibility Ad Hoc to support activity as needed -- ONGOING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1118E1-7D6A-FBCE-24B0-BDDF4B0326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0879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4CA7ED-BBE9-D7F7-D7E0-A8D569F0A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 History Ad Hoc Meeting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4AC1F4-0543-97EA-4C6C-81EA3BB8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25625"/>
            <a:ext cx="1104392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Meeting cadence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Approximately every three months, 1pm ET, Monday or Tuesday</a:t>
            </a:r>
            <a:br>
              <a:rPr lang="en-US" dirty="0"/>
            </a:br>
            <a:r>
              <a:rPr lang="en-US" dirty="0"/>
              <a:t>	2024: </a:t>
            </a:r>
            <a:r>
              <a:rPr lang="en-US" strike="sngStrike" dirty="0"/>
              <a:t>17JUL, 12AUG, 21OCT</a:t>
            </a:r>
            <a:r>
              <a:rPr lang="en-US" dirty="0"/>
              <a:t>, 12NOV, </a:t>
            </a:r>
            <a:br>
              <a:rPr lang="en-US" dirty="0"/>
            </a:br>
            <a:r>
              <a:rPr lang="en-US" dirty="0"/>
              <a:t>	2025: 27JAN, 11MAR, 28APR, 16JUN, 29JUL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Next meeting: noon Tuesday 12 November 2024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/>
              <a:t>Typical Agenda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Obtain and review status on ongoing activities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Plan next steps, identify action items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Recruit participants</a:t>
            </a:r>
          </a:p>
          <a:p>
            <a:pPr marL="1428750" lvl="2" indent="-514350">
              <a:buFont typeface="+mj-lt"/>
              <a:buAutoNum type="arabicPeriod"/>
            </a:pPr>
            <a:r>
              <a:rPr lang="en-US" dirty="0"/>
              <a:t>Any other business?</a:t>
            </a:r>
          </a:p>
          <a:p>
            <a:pPr marL="1428750" lvl="2" indent="-51435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A9FB2E-019A-7EB2-75E0-D42181EFBB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b="0" i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Verdana" panose="020B0604030504040204" pitchFamily="34" charset="0"/>
              </a:rPr>
              <a:t>DCN ec-24-0258-00-00EC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55738C-AE8F-F4D7-02EF-CD308C967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48EFB7-51EC-4EB0-9C8D-DD3ECA58F70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2345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13741</TotalTime>
  <Words>427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Aptos</vt:lpstr>
      <vt:lpstr>Aptos Display</vt:lpstr>
      <vt:lpstr>Arial</vt:lpstr>
      <vt:lpstr>Verdana</vt:lpstr>
      <vt:lpstr>Office Theme</vt:lpstr>
      <vt:lpstr>802 LMSC History Ad Hoc  November 2024 Plenary Session Opening Report</vt:lpstr>
      <vt:lpstr>PowerPoint Presentation</vt:lpstr>
      <vt:lpstr>802 History Ad Hoc Participants</vt:lpstr>
      <vt:lpstr>802 History Ad Hoc</vt:lpstr>
      <vt:lpstr>802 History Ad Hoc Meeting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Paul Nikolich/Addison</dc:creator>
  <cp:lastModifiedBy>Paul Nikolich/Addison</cp:lastModifiedBy>
  <cp:revision>57</cp:revision>
  <cp:lastPrinted>2024-08-12T16:54:27Z</cp:lastPrinted>
  <dcterms:created xsi:type="dcterms:W3CDTF">2024-07-15T13:44:21Z</dcterms:created>
  <dcterms:modified xsi:type="dcterms:W3CDTF">2024-11-05T22:57:13Z</dcterms:modified>
</cp:coreProperties>
</file>