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675" r:id="rId2"/>
    <p:sldId id="674" r:id="rId3"/>
    <p:sldId id="677" r:id="rId4"/>
    <p:sldId id="676" r:id="rId5"/>
    <p:sldId id="678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0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127329-F009-4789-A3B8-48793A4D3A89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FADFB60-581E-44EC-90B4-B979F9CD4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D1E6-1F9E-0447-DF72-C062FAC28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B7EFC-76E4-73BA-1136-E2A6C694A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CFCFB-AB74-49AE-B1AC-5B914AB2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401FB-F243-41EA-A795-322C6053537E}" type="datetime1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3E165-0EFD-FDF5-B3EC-78FEFF8E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F581-ACEB-AEC2-9786-6A3D8EBC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6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4DB91-D09C-B844-3C82-3B64FC1F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EBBC3-DF63-FEE8-88AF-EFCEA26DB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37200-E33E-3360-6F3B-D6D7C64A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A0F0-BE0B-4B26-B048-D59884AA427D}" type="datetime1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900A-75E9-976D-3F2D-6E0DDC92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5C784-0E04-E436-B00B-A4F59567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7C1C12-4DEC-172A-8887-CACF91BBB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FFD98-269C-65C3-4792-555C56DCD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B8DF1-7925-A789-FEE8-1DF349E8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B54F-E2BC-45D2-8A36-A758CFF45489}" type="datetime1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560D-1E44-2D08-1AA8-C490F03B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BFCE6-80E0-6169-012E-ABD29BBD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BB39-3B5C-93F7-701B-7706E63F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A03C9-2F06-C2B1-F3D3-9127E6DB3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F3BC1-38BF-370A-0ED4-3A5583319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0F17E-AD13-43C1-812C-28FA6CB7A814}" type="datetime1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0FA7A-2080-707A-5D48-7B932F64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7A2DC-465B-DE4A-2FC6-602AC3B1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9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7161-CF6F-D2B2-6225-D4AEC536C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54413-8FE0-7FA9-91C6-EBA2E9B1B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62760-0AF5-189E-7E35-190314A4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16154-5D80-4284-B437-F4388E4F5577}" type="datetime1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C65F3-511F-7635-800F-3A18FF092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D4717-E21C-A8C4-2FE7-12119B681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9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EFA6-1355-829B-8CA5-A591D396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D61D-43C3-0800-61E3-3E622B287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1CC8F-3019-E802-A499-72992018E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C9068-8B84-ECC3-AF64-049F7E3F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3149-D51B-46E8-A3C2-F8258C56764D}" type="datetime1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BBE26-C35A-028D-F4D5-1E4D2744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C0E38-B0F7-2CC1-FF05-0B5457C4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6908-CCB7-E1DF-E395-7FB77C6A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61135-8947-75A8-C624-4CEED9D0D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C7605-94DE-F709-A388-C2BFB8D1D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CD4C0-1649-742C-947B-C54289541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C12B8E-C90D-7AAA-66F2-B3F343EC8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7D90CA-9F62-4FE4-3B2D-D9B3334D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B9C94-4D37-4ABD-B521-ED3920C50F1C}" type="datetime1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660D3-DAC6-A821-FBF7-5CD5BCDD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ec-24-0258-01-00EC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287633-0991-B14F-552A-63BBE6B2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3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D9B6-CBF5-0373-0EC1-14F37CC6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FD103-3771-2D82-5D01-03B892EF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6F257-2035-446A-8E9F-31B59AE7C2DC}" type="datetime1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FCD40-D45A-D6B6-FB92-48ABA222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ec-24-0258-01-00EC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F212B-EB1A-6C1E-5174-8AAD3CB6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61FC6-5845-7F9B-1463-FD2DC053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CC54-3AF7-4944-8106-FB2BA2B850A0}" type="datetime1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A671E-798C-B273-3BBA-B902E79A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ec-24-0258-01-00EC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61795-1614-7E93-7F2C-E34D7320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9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1E535-C9EF-134A-D080-88212884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DD7D-6D72-B6D2-CFB5-F62336755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03286-13D2-FFA2-83CC-08A2C3DF9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73549-6A13-9A43-C41C-4C37998D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B70A0-E35F-4D6C-B001-265C066C97AA}" type="datetime1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CAFA8-E784-79AE-B82A-E581E7E9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6C317-08C5-8F47-26A8-1EBF0997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C8F0-228C-7DE0-04AF-3042280B5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C3274-6FAD-9A53-FC41-513B0EB14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BC738-79B1-52F0-5237-251F0F69D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1050A-0CEA-9948-8B5E-32585C7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C03D-56F9-444D-820D-0801EAA5B7F9}" type="datetime1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3C210-0D4C-2207-536B-115B43C0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C44D1-97CA-A752-438D-B21280A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7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A376B-57E8-83CF-ABC0-01FFD678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389A9-7F84-7F36-24B5-8A791BF0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F489D-D7A9-2708-FF7C-566C5900F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E57B5D-BD9A-441D-A697-BC2A580AA6B5}" type="datetime1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9E79B-F04E-6FC9-5395-5C8243E8B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DCN ec-24-0258-01-00EC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C974-8C1B-B946-FA03-53062DA7E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2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F8431-8B93-8043-BC0A-4894B3E4A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LMSC History Ad Hoc </a:t>
            </a:r>
            <a:br>
              <a:rPr lang="en-US" dirty="0"/>
            </a:br>
            <a:r>
              <a:rPr lang="en-US" sz="3200" dirty="0"/>
              <a:t>November 2024 Plenary Session Opening Report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FD834-7D7C-3D34-9E07-86A927D09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Scope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Participants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Status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Next meeting this week:</a:t>
            </a:r>
            <a:br>
              <a:rPr lang="en-US" dirty="0"/>
            </a:br>
            <a:r>
              <a:rPr lang="en-US" dirty="0"/>
              <a:t>noon-1pm ET Tuesday 12 November 2024</a:t>
            </a:r>
            <a:br>
              <a:rPr lang="en-US" dirty="0"/>
            </a:br>
            <a:r>
              <a:rPr lang="en-US" dirty="0"/>
              <a:t>Turner – 4</a:t>
            </a:r>
            <a:r>
              <a:rPr lang="en-US" baseline="30000" dirty="0"/>
              <a:t>th</a:t>
            </a:r>
            <a:r>
              <a:rPr lang="en-US" dirty="0"/>
              <a:t> floor and Webex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BC10DF-9175-4719-76C2-24AC42C9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ec-24-0258-01-00EC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5E3BC6-1701-1164-1A0A-1AD19FA0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5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F0B95-5FF6-A533-6942-7D5E0DCC2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253330"/>
            <a:ext cx="11344703" cy="4987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Scope:</a:t>
            </a:r>
            <a:endParaRPr lang="en-US" dirty="0"/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Initiate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e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lectronic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preservation of historical 802 documents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Identify pertinent materials of historical interest, e.g., documents, audio recordings, video recordings, etc. 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Find a location(s) at which to store/display pertinent physical artifacts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Capture recollections of long time 802 LMSC participants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Develop a plan and budget for curation and presentation of materials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Solicit support of IEEE History Center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Review potential sources of funds, e.g., IEEE SA, IEEE Computer Society and IEEE New Initiatives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Duties: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Provide regular status reports to 802 LMSC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Membership: Open to any interested participant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dirty="0">
              <a:solidFill>
                <a:prstClr val="black"/>
              </a:solidFill>
              <a:latin typeface="Aptos" panose="02110004020202020204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Voting: straw polls only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0F480-F880-0EA5-85DF-8A1E3E7EC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ec-24-0258-01-00EC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E9264B-9F15-E3B4-E612-BD1C96FC4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2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146" y="0"/>
            <a:ext cx="10515600" cy="1325563"/>
          </a:xfrm>
        </p:spPr>
        <p:txBody>
          <a:bodyPr/>
          <a:lstStyle/>
          <a:p>
            <a:r>
              <a:rPr lang="en-US" dirty="0"/>
              <a:t>802 History Ad Hoc 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826" y="1545405"/>
            <a:ext cx="11043920" cy="48852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Current Membership Roster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Interim Chair </a:t>
            </a:r>
            <a:r>
              <a:rPr lang="en-US" dirty="0" err="1"/>
              <a:t>PaulN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looking for a long term Chair (at least until MAR2026)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Current Membership:</a:t>
            </a:r>
          </a:p>
          <a:p>
            <a:pPr marL="1371600" lvl="3" indent="0">
              <a:buNone/>
            </a:pPr>
            <a:r>
              <a:rPr lang="en-US" dirty="0"/>
              <a:t>802.0 Paul Nikolich, James </a:t>
            </a:r>
            <a:r>
              <a:rPr lang="en-US" dirty="0" err="1"/>
              <a:t>Gilb</a:t>
            </a:r>
            <a:r>
              <a:rPr lang="en-US" dirty="0"/>
              <a:t>, </a:t>
            </a:r>
          </a:p>
          <a:p>
            <a:pPr marL="1371600" lvl="3" indent="0">
              <a:buNone/>
            </a:pPr>
            <a:r>
              <a:rPr lang="en-US" dirty="0"/>
              <a:t>802.01 none</a:t>
            </a:r>
          </a:p>
          <a:p>
            <a:pPr marL="1371600" lvl="3" indent="0">
              <a:buNone/>
            </a:pPr>
            <a:r>
              <a:rPr lang="en-US" dirty="0"/>
              <a:t>802.03 Geoff Thompson, Peter Jones</a:t>
            </a:r>
          </a:p>
          <a:p>
            <a:pPr marL="1371600" lvl="3" indent="0">
              <a:buNone/>
            </a:pPr>
            <a:r>
              <a:rPr lang="en-US" dirty="0"/>
              <a:t>802.05 </a:t>
            </a:r>
            <a:r>
              <a:rPr lang="en-US" dirty="0">
                <a:highlight>
                  <a:srgbClr val="FFFF00"/>
                </a:highlight>
              </a:rPr>
              <a:t>Bob Love</a:t>
            </a:r>
          </a:p>
          <a:p>
            <a:pPr marL="1371600" lvl="3" indent="0">
              <a:buNone/>
            </a:pPr>
            <a:r>
              <a:rPr lang="en-US" dirty="0"/>
              <a:t>802.11 Srinivas </a:t>
            </a:r>
            <a:r>
              <a:rPr lang="en-US" dirty="0" err="1"/>
              <a:t>Kandala</a:t>
            </a:r>
            <a:r>
              <a:rPr lang="en-US" dirty="0"/>
              <a:t>, Al </a:t>
            </a:r>
            <a:r>
              <a:rPr lang="en-US" dirty="0" err="1"/>
              <a:t>Petrick</a:t>
            </a:r>
            <a:r>
              <a:rPr lang="en-US" dirty="0"/>
              <a:t>, Michael Fischer</a:t>
            </a:r>
          </a:p>
          <a:p>
            <a:pPr marL="1371600" lvl="3" indent="0">
              <a:buNone/>
            </a:pPr>
            <a:r>
              <a:rPr lang="en-US" dirty="0"/>
              <a:t>802.15 Joerg Robert</a:t>
            </a:r>
          </a:p>
          <a:p>
            <a:pPr marL="1371600" lvl="3" indent="0">
              <a:buNone/>
            </a:pPr>
            <a:r>
              <a:rPr lang="en-US" dirty="0"/>
              <a:t>802.16 none</a:t>
            </a:r>
          </a:p>
          <a:p>
            <a:pPr marL="1371600" lvl="3" indent="0">
              <a:buNone/>
            </a:pPr>
            <a:r>
              <a:rPr lang="en-US" dirty="0"/>
              <a:t>802.18, 802.22 Edward Au</a:t>
            </a:r>
          </a:p>
          <a:p>
            <a:pPr marL="1371600" lvl="3" indent="0">
              <a:buNone/>
            </a:pPr>
            <a:r>
              <a:rPr lang="en-US" dirty="0"/>
              <a:t>802.19 Tuncer </a:t>
            </a:r>
            <a:r>
              <a:rPr lang="en-US" dirty="0" err="1"/>
              <a:t>Baykas</a:t>
            </a:r>
            <a:endParaRPr lang="en-US" dirty="0"/>
          </a:p>
          <a:p>
            <a:pPr marL="1371600" lvl="3" indent="0">
              <a:buNone/>
            </a:pPr>
            <a:r>
              <a:rPr lang="en-US" dirty="0"/>
              <a:t>802.24 none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Looking for at least one person from every WG/TAG in 802 LMSC. This includes disbanded and hibernating Groups.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US" dirty="0"/>
              <a:t>Candidates: 802.16 Roger Marks and </a:t>
            </a:r>
            <a:r>
              <a:rPr lang="en-US" dirty="0">
                <a:highlight>
                  <a:srgbClr val="FFFF00"/>
                </a:highlight>
              </a:rPr>
              <a:t>Rakesh </a:t>
            </a:r>
            <a:r>
              <a:rPr lang="en-US" dirty="0" err="1">
                <a:highlight>
                  <a:srgbClr val="FFFF00"/>
                </a:highlight>
              </a:rPr>
              <a:t>Taor</a:t>
            </a:r>
            <a:r>
              <a:rPr lang="en-US" dirty="0" err="1"/>
              <a:t>i</a:t>
            </a:r>
            <a:r>
              <a:rPr lang="en-US" dirty="0"/>
              <a:t>, 802.21 Subir, 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US" dirty="0"/>
              <a:t>Candidates: 802.1 Bill </a:t>
            </a:r>
            <a:r>
              <a:rPr lang="en-US" dirty="0" err="1"/>
              <a:t>Lidinsky</a:t>
            </a:r>
            <a:r>
              <a:rPr lang="en-US" dirty="0"/>
              <a:t>, 802.5 Bob Grow, </a:t>
            </a:r>
            <a:endParaRPr lang="en-US" dirty="0">
              <a:highlight>
                <a:srgbClr val="FFFF00"/>
              </a:highlight>
            </a:endParaRPr>
          </a:p>
          <a:p>
            <a:pPr marL="1885950" lvl="3" indent="-514350">
              <a:buFont typeface="+mj-lt"/>
              <a:buAutoNum type="arabicPeriod"/>
            </a:pPr>
            <a:r>
              <a:rPr lang="en-US" dirty="0"/>
              <a:t>Candidates: 802.0 Maris </a:t>
            </a:r>
            <a:r>
              <a:rPr lang="en-US" dirty="0" err="1"/>
              <a:t>Graube</a:t>
            </a:r>
            <a:r>
              <a:rPr lang="en-US" dirty="0"/>
              <a:t>, founding IEEE 802 LMSC Chair, </a:t>
            </a:r>
            <a:r>
              <a:rPr lang="en-US" dirty="0">
                <a:highlight>
                  <a:srgbClr val="FFFF00"/>
                </a:highlight>
              </a:rPr>
              <a:t>Gary Robinson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Others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>
                <a:highlight>
                  <a:srgbClr val="FFFF00"/>
                </a:highlight>
              </a:rPr>
              <a:t>Nathan Brewer, IEEE History Center, Archival &amp; Digital Content Manager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>
                <a:highlight>
                  <a:srgbClr val="FFFF00"/>
                </a:highlight>
              </a:rPr>
              <a:t>IEEE SA Staff, Yvette Ho Sang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ec-24-0258-01-00EC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9DB6F2-4D41-FD78-660B-9889754F6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76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3" y="365125"/>
            <a:ext cx="114554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802 History Ad 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70" y="1825625"/>
            <a:ext cx="111570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Prioritize preserving the first 15 years (1979-1994) of historical material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/>
              <a:t>Current activities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Computer Society collaboration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Working with CS Staff on leveraging the Charles Babbage Institute, Archives &amp; Special Collections resources in Minnesota – IN PROCESS</a:t>
            </a:r>
            <a:br>
              <a:rPr lang="en-US" dirty="0"/>
            </a:br>
            <a:r>
              <a:rPr lang="en-US" dirty="0"/>
              <a:t>https://cse.umn.edu/cbi/archives-special-collections</a:t>
            </a:r>
            <a:endParaRPr lang="en-US" strike="sngStrike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IEEE History Center collaboration – IN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Ethernet Alliance collaboration – IN PROCESS</a:t>
            </a:r>
            <a:endParaRPr lang="en-US" strike="sngStrike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Tuncer/802 Public Visibility Ad Hoc to support activity as needed -- ONGOING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ec-24-0258-01-00EC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1118E1-7D6A-FBCE-24B0-BDDF4B032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8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Meeting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0439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Meeting cadence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Approximately every three months, 1pm ET, Monday or Tuesday</a:t>
            </a:r>
            <a:br>
              <a:rPr lang="en-US" dirty="0"/>
            </a:br>
            <a:r>
              <a:rPr lang="en-US" dirty="0"/>
              <a:t>	2024: </a:t>
            </a:r>
            <a:r>
              <a:rPr lang="en-US" strike="sngStrike" dirty="0"/>
              <a:t>17JUL, 12AUG, 21OCT</a:t>
            </a:r>
            <a:r>
              <a:rPr lang="en-US" dirty="0"/>
              <a:t>, 12NOV, </a:t>
            </a:r>
            <a:br>
              <a:rPr lang="en-US" dirty="0"/>
            </a:br>
            <a:r>
              <a:rPr lang="en-US" dirty="0"/>
              <a:t>	2025: 27JAN, 11MAR, 28APR, 16JUN, 29JUL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Next meeting: noon-13:00 PST Tuesday 12 November 2024, Turner 4</a:t>
            </a:r>
            <a:r>
              <a:rPr lang="en-US" baseline="30000" dirty="0"/>
              <a:t>th</a:t>
            </a:r>
            <a:r>
              <a:rPr lang="en-US" dirty="0"/>
              <a:t> floor and </a:t>
            </a:r>
            <a:r>
              <a:rPr lang="en-US" dirty="0" err="1"/>
              <a:t>webex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Typical Agenda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Obtain and review status on ongoing activities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Plan next steps, identify action items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Recruit participants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Any other business?</a:t>
            </a:r>
          </a:p>
          <a:p>
            <a:pPr marL="1428750" lvl="2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ec-24-0258-01-00EC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5738C-AE8F-F4D7-02EF-CD308C967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5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13815</TotalTime>
  <Words>471</Words>
  <Application>Microsoft Office PowerPoint</Application>
  <PresentationFormat>Widescreen</PresentationFormat>
  <Paragraphs>66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Verdana</vt:lpstr>
      <vt:lpstr>Office Theme</vt:lpstr>
      <vt:lpstr>802 LMSC History Ad Hoc  November 2024 Plenary Session Opening Report</vt:lpstr>
      <vt:lpstr>PowerPoint Presentation</vt:lpstr>
      <vt:lpstr>802 History Ad Hoc Participants</vt:lpstr>
      <vt:lpstr>802 History Ad Hoc</vt:lpstr>
      <vt:lpstr>802 History Ad Hoc Meeting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66</cp:revision>
  <cp:lastPrinted>2024-08-12T16:54:27Z</cp:lastPrinted>
  <dcterms:created xsi:type="dcterms:W3CDTF">2024-07-15T13:44:21Z</dcterms:created>
  <dcterms:modified xsi:type="dcterms:W3CDTF">2024-11-11T17:24:25Z</dcterms:modified>
</cp:coreProperties>
</file>