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  <p:sldMasterId id="2147483737" r:id="rId2"/>
  </p:sldMasterIdLst>
  <p:notesMasterIdLst>
    <p:notesMasterId r:id="rId8"/>
  </p:notesMasterIdLst>
  <p:handoutMasterIdLst>
    <p:handoutMasterId r:id="rId9"/>
  </p:handoutMasterIdLst>
  <p:sldIdLst>
    <p:sldId id="256" r:id="rId3"/>
    <p:sldId id="686" r:id="rId4"/>
    <p:sldId id="257" r:id="rId5"/>
    <p:sldId id="689" r:id="rId6"/>
    <p:sldId id="688" r:id="rId7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D361F4A-E880-4E66-B29E-2EF98C525416}">
          <p14:sldIdLst>
            <p14:sldId id="256"/>
            <p14:sldId id="686"/>
            <p14:sldId id="257"/>
            <p14:sldId id="689"/>
            <p14:sldId id="6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99"/>
    <a:srgbClr val="F9EAE8"/>
    <a:srgbClr val="BFD9E5"/>
    <a:srgbClr val="A6A6A6"/>
    <a:srgbClr val="000000"/>
    <a:srgbClr val="005582"/>
    <a:srgbClr val="B2D1E0"/>
    <a:srgbClr val="7FB3CC"/>
    <a:srgbClr val="00609F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183" autoAdjust="0"/>
    <p:restoredTop sz="96357" autoAdjust="0"/>
  </p:normalViewPr>
  <p:slideViewPr>
    <p:cSldViewPr snapToGrid="0" snapToObjects="1">
      <p:cViewPr varScale="1">
        <p:scale>
          <a:sx n="83" d="100"/>
          <a:sy n="83" d="100"/>
        </p:scale>
        <p:origin x="67" y="610"/>
      </p:cViewPr>
      <p:guideLst>
        <p:guide orient="horz" pos="2160"/>
        <p:guide pos="38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 showGuides="1">
      <p:cViewPr varScale="1">
        <p:scale>
          <a:sx n="142" d="100"/>
          <a:sy n="142" d="100"/>
        </p:scale>
        <p:origin x="3372" y="138"/>
      </p:cViewPr>
      <p:guideLst/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C6F15F-043F-4A07-9271-814C1FF124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D4F2C-72F1-47FF-81B5-3AEC55C4AE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3DC4-3777-4E36-9080-69B3B9F4B3A2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6D7A82-2B2F-40C8-B174-E38DB57423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86559A-5BC9-4A10-84D9-DB6F3A1590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B727A-6171-488F-9AFC-4286CAF1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9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87D43-250E-47E3-9E6E-F4C000A7A362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7EA21-83D2-47D4-8C46-43C733F3C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19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A3ADC6A5-0679-441E-AB10-456EFEDC7F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5600" y="6645274"/>
            <a:ext cx="1988249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4074CB1C-C51E-4D07-A379-614A66D21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022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9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87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68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883C9D13-1AE7-4566-83DE-A7473A9E99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F33B605-73FD-45E3-B6C4-C665E0CAA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40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683865D9-1C1D-438F-8DF1-74E6779467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47B5D6FE-3429-4E4E-9B71-3EDB54407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876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02559A12-91A7-4BDD-A83E-9AD7409B5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800EE5C-C8F8-4508-A3FE-BC87291C3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200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F1E4B548-0797-41DB-B0F9-BA9017CA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1A7C77F8-D839-45AC-8CB8-2C9B1415D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1988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EE_TAG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019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02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02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4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43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44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23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301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58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062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866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56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238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842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461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92118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28502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942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3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0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6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56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0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  <a:endParaRPr lang="en-US" dirty="0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9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1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625600" y="6635687"/>
            <a:ext cx="1327606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 dirty="0">
                <a:latin typeface="Verdana" panose="020B0604030504040204" pitchFamily="34" charset="0"/>
              </a:rPr>
              <a:t>8 November2024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05AFCB-6B6D-457E-983A-F9274F33559E}"/>
              </a:ext>
            </a:extLst>
          </p:cNvPr>
          <p:cNvSpPr/>
          <p:nvPr userDrawn="1"/>
        </p:nvSpPr>
        <p:spPr>
          <a:xfrm>
            <a:off x="3301671" y="6619736"/>
            <a:ext cx="1673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ec-24-0266-00-PVIS</a:t>
            </a:r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E2B3E0-4863-61BD-F4C9-763C9812595B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1338375" y="69913"/>
            <a:ext cx="750238" cy="53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1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0" name="Picture 7" descr="IEEE_TAG_BLUE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924551"/>
            <a:ext cx="12192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17ECB64A-59B8-4435-8D4C-59F3CA108821}"/>
              </a:ext>
            </a:extLst>
          </p:cNvPr>
          <p:cNvSpPr txBox="1">
            <a:spLocks/>
          </p:cNvSpPr>
          <p:nvPr userDrawn="1"/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pitchFamily="34" charset="-128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01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D75485EB-D5CD-438A-98F9-5987E1CE15D1}"/>
              </a:ext>
            </a:extLst>
          </p:cNvPr>
          <p:cNvSpPr txBox="1">
            <a:spLocks/>
          </p:cNvSpPr>
          <p:nvPr userDrawn="1"/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702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featured/802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0291D1B-1208-42F7-A249-0DD512746B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6799"/>
                </a:solidFill>
              </a:rPr>
              <a:t>IEEE 802 November 2024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Public Visibility 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Standing Committee Report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6DB2F60-85B2-4076-A1CA-C47C2C2E6A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IEEE 802 November 2024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021ED-A25A-4120-BC7B-CBF2171C9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1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225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35A7B-CD7D-49EB-9F3D-DF629B7C5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4800"/>
            <a:ext cx="11506200" cy="1143000"/>
          </a:xfrm>
        </p:spPr>
        <p:txBody>
          <a:bodyPr/>
          <a:lstStyle/>
          <a:p>
            <a:r>
              <a:rPr lang="en-US" dirty="0"/>
              <a:t>802 Public Visibility SC Scope, Duties, Membership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10278-CCF0-43BB-B025-C818F3CCC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9C4431C-3C8B-4238-82E7-816A2505E65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1C88C2-7B5D-44C3-B28E-365D5B792D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46068" y="1557344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marR="0" lvl="1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AU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Scope and Duties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To raise public visibility and industry awareness in timely fashion of IEEE 802 WG / TAG activities 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Develop social media content based on IEEE 802 WG / TAG activities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LinkedIn – https://www.linkedin.com/company/ieee802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IEEE-SA 802  - </a:t>
            </a:r>
            <a:r>
              <a:rPr lang="en-AU" sz="1400" dirty="0">
                <a:solidFill>
                  <a:srgbClr val="000000"/>
                </a:solidFill>
                <a:latin typeface="Arial"/>
                <a:hlinkClick r:id="rId2"/>
              </a:rPr>
              <a:t>https://standards.ieee.org/featured/802/index.html</a:t>
            </a:r>
            <a:r>
              <a:rPr lang="en-AU" sz="1400" dirty="0">
                <a:solidFill>
                  <a:srgbClr val="000000"/>
                </a:solidFill>
                <a:latin typeface="Arial"/>
              </a:rPr>
              <a:t> </a:t>
            </a:r>
          </a:p>
          <a:p>
            <a:pPr marL="463550" lvl="1"/>
            <a:r>
              <a:rPr kumimoji="0" lang="en-AU" sz="1400" b="1" i="1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Content 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Pre 802 Plenary meetings for social media messaging: PARs to be considered, Tutorials, [802.3] Call-for-Interests, New Task Force formations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Post 802 Plenary meetings for social media messaging: Study Group formations, IEEE 802 Position Approvals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Other 802 related material for social media messaging: Press Releases, White Paper publications, Other 802 approved news, </a:t>
            </a:r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802 WG / TAG Activities with IEEE-SA</a:t>
            </a:r>
          </a:p>
          <a:p>
            <a:pPr marL="631825" lvl="2" indent="-177800"/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IEEE-SA Standards Board Related 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- PAR Approvals, Standards Approval, Standards Publication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8" lvl="1" indent="0">
              <a:buNone/>
            </a:pPr>
            <a:r>
              <a:rPr lang="en-AU" sz="1400" b="1" dirty="0">
                <a:latin typeface="Arial"/>
              </a:rPr>
              <a:t>Membership</a:t>
            </a:r>
          </a:p>
          <a:p>
            <a:pPr marL="566738" lvl="1" indent="-285750">
              <a:buFont typeface="Arial" panose="020B0604020202020204" pitchFamily="34" charset="0"/>
              <a:buChar char="•"/>
            </a:pPr>
            <a:r>
              <a:rPr lang="en-AU" sz="1400" dirty="0">
                <a:latin typeface="Arial"/>
              </a:rPr>
              <a:t>Membership in the Standing Committee is open to anyone that wishes to participate (ideally at least one participant from each 802 WG and TAG)</a:t>
            </a:r>
            <a:endParaRPr kumimoji="0" lang="en-AU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</a:endParaRP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D5435955-F4BE-4DBA-94CA-FDAB551D13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</p:spPr>
        <p:txBody>
          <a:bodyPr/>
          <a:lstStyle/>
          <a:p>
            <a:fld id="{427953F7-7028-42D5-916D-7BE6627B023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09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1F9B9-556C-4F07-8481-85508D969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Linkedin</a:t>
            </a:r>
            <a:r>
              <a:rPr lang="en-US" dirty="0"/>
              <a:t> Report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95B92-32B4-465D-B4C4-2F21CC8C3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1673702"/>
            <a:ext cx="5519195" cy="4114800"/>
          </a:xfrm>
        </p:spPr>
        <p:txBody>
          <a:bodyPr/>
          <a:lstStyle/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4,906 total followers. </a:t>
            </a:r>
          </a:p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Between 1/1/2024 and 29/9/2024</a:t>
            </a:r>
          </a:p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61,969 Impressions</a:t>
            </a:r>
          </a:p>
          <a:p>
            <a:pPr lvl="1"/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1337 Reactions</a:t>
            </a:r>
          </a:p>
          <a:p>
            <a:pPr lvl="1"/>
            <a:endParaRPr lang="en-US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Latest Posts</a:t>
            </a:r>
          </a:p>
          <a:p>
            <a:pPr lvl="2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</a:rPr>
              <a:t>November meeting</a:t>
            </a:r>
          </a:p>
          <a:p>
            <a:pPr lvl="2"/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World Standards Day</a:t>
            </a:r>
          </a:p>
          <a:p>
            <a:pPr lvl="2"/>
            <a:r>
              <a:rPr lang="en-US" sz="1200" b="0" i="0" dirty="0">
                <a:effectLst/>
                <a:latin typeface="-apple-system"/>
              </a:rPr>
              <a:t>Standards Development Opportunities &amp; Leadership Experiences Webinar</a:t>
            </a:r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BB153-D275-4B51-BDBF-552A1BF04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1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60F32-44CD-9BF0-F112-3A76C0BAD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Statistics from 2003 </a:t>
            </a:r>
            <a:br>
              <a:rPr lang="en-US" dirty="0"/>
            </a:br>
            <a:r>
              <a:rPr lang="en-US" dirty="0"/>
              <a:t>by Antony Awtrey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032671-5E18-498D-E001-3001B09C14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7A694C0-26B7-EB03-51DA-4D20143C0A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619" y="1888954"/>
            <a:ext cx="5858452" cy="4220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578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0B6E-3394-4A63-9988-4D79134DA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Efforts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C386-902E-4A88-A9BF-3A7C31665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387736"/>
            <a:ext cx="10985679" cy="4708264"/>
          </a:xfrm>
        </p:spPr>
        <p:txBody>
          <a:bodyPr/>
          <a:lstStyle/>
          <a:p>
            <a:r>
              <a:rPr lang="en-US" sz="1800" dirty="0">
                <a:solidFill>
                  <a:srgbClr val="006799"/>
                </a:solidFill>
              </a:rPr>
              <a:t>Creation of IEEE 802 Stickers</a:t>
            </a:r>
          </a:p>
          <a:p>
            <a:r>
              <a:rPr lang="en-US" sz="1800" dirty="0">
                <a:solidFill>
                  <a:srgbClr val="006799"/>
                </a:solidFill>
              </a:rPr>
              <a:t>Suggestion creation of a clean version of the milestone plaque.</a:t>
            </a:r>
          </a:p>
          <a:p>
            <a:endParaRPr lang="en-US" sz="1800" dirty="0">
              <a:solidFill>
                <a:srgbClr val="006799"/>
              </a:solidFill>
            </a:endParaRPr>
          </a:p>
          <a:p>
            <a:endParaRPr lang="en-US" sz="1800" dirty="0">
              <a:solidFill>
                <a:srgbClr val="006799"/>
              </a:solidFill>
            </a:endParaRPr>
          </a:p>
          <a:p>
            <a:endParaRPr lang="en-US" sz="1800" dirty="0">
              <a:solidFill>
                <a:srgbClr val="006799"/>
              </a:solidFill>
            </a:endParaRPr>
          </a:p>
          <a:p>
            <a:endParaRPr lang="en-US" sz="1800" dirty="0">
              <a:solidFill>
                <a:srgbClr val="006799"/>
              </a:solidFill>
              <a:cs typeface="Arial" panose="020B0604020202020204" pitchFamily="34" charset="0"/>
            </a:endParaRPr>
          </a:p>
          <a:p>
            <a:endParaRPr lang="en-US" sz="1800" dirty="0">
              <a:solidFill>
                <a:srgbClr val="006799"/>
              </a:solidFill>
              <a:cs typeface="Arial" panose="020B0604020202020204" pitchFamily="34" charset="0"/>
            </a:endParaRPr>
          </a:p>
          <a:p>
            <a:endParaRPr lang="en-US" sz="2000" b="0" dirty="0">
              <a:solidFill>
                <a:srgbClr val="0067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>
              <a:solidFill>
                <a:srgbClr val="006799"/>
              </a:solidFill>
            </a:endParaRPr>
          </a:p>
          <a:p>
            <a:pPr lvl="1"/>
            <a:endParaRPr lang="en-US" sz="1800" dirty="0">
              <a:solidFill>
                <a:srgbClr val="006799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718110-41C2-4EFE-BC27-60FBBFD4BD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A6677C-6083-2160-ACAD-D5EB58FA14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5381" y="2541892"/>
            <a:ext cx="5730472" cy="381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733123"/>
      </p:ext>
    </p:extLst>
  </p:cSld>
  <p:clrMapOvr>
    <a:masterClrMapping/>
  </p:clrMapOvr>
</p:sld>
</file>

<file path=ppt/theme/theme1.xml><?xml version="1.0" encoding="utf-8"?>
<a:theme xmlns:a="http://schemas.openxmlformats.org/drawingml/2006/main" name="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ieee_presentation_template.pot</Template>
  <TotalTime>12528</TotalTime>
  <Words>261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MS PGothic</vt:lpstr>
      <vt:lpstr>-apple-system</vt:lpstr>
      <vt:lpstr>Arial</vt:lpstr>
      <vt:lpstr>Calibri</vt:lpstr>
      <vt:lpstr>Verdana</vt:lpstr>
      <vt:lpstr>Wingdings</vt:lpstr>
      <vt:lpstr>ieee_corporate_template_1</vt:lpstr>
      <vt:lpstr>1_ieee_corporate_template_1</vt:lpstr>
      <vt:lpstr>IEEE 802 November 2024 Public Visibility  Standing Committee Report</vt:lpstr>
      <vt:lpstr>802 Public Visibility SC Scope, Duties, Membership</vt:lpstr>
      <vt:lpstr>Linkedin Report </vt:lpstr>
      <vt:lpstr>IEEE 802 Statistics from 2003  by Antony Awtrey</vt:lpstr>
      <vt:lpstr>New Efforts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Lisa Lisa.</dc:creator>
  <cp:lastModifiedBy>Tuncer Baykas</cp:lastModifiedBy>
  <cp:revision>168</cp:revision>
  <dcterms:created xsi:type="dcterms:W3CDTF">2012-11-14T18:53:32Z</dcterms:created>
  <dcterms:modified xsi:type="dcterms:W3CDTF">2024-11-08T09:28:03Z</dcterms:modified>
</cp:coreProperties>
</file>