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312A3-D7D5-4965-8AC0-5D405E6BF75A}" v="1" dt="2024-11-09T01:28:59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>
      <p:cViewPr varScale="1">
        <p:scale>
          <a:sx n="95" d="100"/>
          <a:sy n="95" d="100"/>
        </p:scale>
        <p:origin x="163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4E9312A3-D7D5-4965-8AC0-5D405E6BF75A}"/>
    <pc:docChg chg="undo custSel addSld modSld sldOrd modMainMaster">
      <pc:chgData name="Stacey, Robert" userId="8f61b79c-1993-4b76-a5c5-6bb0e2071c28" providerId="ADAL" clId="{4E9312A3-D7D5-4965-8AC0-5D405E6BF75A}" dt="2024-11-11T00:00:05.321" v="4894" actId="20577"/>
      <pc:docMkLst>
        <pc:docMk/>
      </pc:docMkLst>
      <pc:sldChg chg="modSp mod">
        <pc:chgData name="Stacey, Robert" userId="8f61b79c-1993-4b76-a5c5-6bb0e2071c28" providerId="ADAL" clId="{4E9312A3-D7D5-4965-8AC0-5D405E6BF75A}" dt="2024-11-09T01:38:33.767" v="4342" actId="20577"/>
        <pc:sldMkLst>
          <pc:docMk/>
          <pc:sldMk cId="0" sldId="256"/>
        </pc:sldMkLst>
        <pc:spChg chg="mod">
          <ac:chgData name="Stacey, Robert" userId="8f61b79c-1993-4b76-a5c5-6bb0e2071c28" providerId="ADAL" clId="{4E9312A3-D7D5-4965-8AC0-5D405E6BF75A}" dt="2024-11-09T01:38:33.767" v="4342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acey, Robert" userId="8f61b79c-1993-4b76-a5c5-6bb0e2071c28" providerId="ADAL" clId="{4E9312A3-D7D5-4965-8AC0-5D405E6BF75A}" dt="2024-11-09T01:29:30.211" v="4214" actId="20577"/>
        <pc:sldMkLst>
          <pc:docMk/>
          <pc:sldMk cId="0" sldId="257"/>
        </pc:sldMkLst>
        <pc:spChg chg="mod">
          <ac:chgData name="Stacey, Robert" userId="8f61b79c-1993-4b76-a5c5-6bb0e2071c28" providerId="ADAL" clId="{4E9312A3-D7D5-4965-8AC0-5D405E6BF75A}" dt="2024-11-09T01:29:30.211" v="421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tacey, Robert" userId="8f61b79c-1993-4b76-a5c5-6bb0e2071c28" providerId="ADAL" clId="{4E9312A3-D7D5-4965-8AC0-5D405E6BF75A}" dt="2024-11-10T22:46:30.514" v="4598" actId="20577"/>
        <pc:sldMkLst>
          <pc:docMk/>
          <pc:sldMk cId="3477081937" sldId="258"/>
        </pc:sldMkLst>
        <pc:spChg chg="mod">
          <ac:chgData name="Stacey, Robert" userId="8f61b79c-1993-4b76-a5c5-6bb0e2071c28" providerId="ADAL" clId="{4E9312A3-D7D5-4965-8AC0-5D405E6BF75A}" dt="2024-11-10T22:46:30.514" v="4598" actId="20577"/>
          <ac:spMkLst>
            <pc:docMk/>
            <pc:sldMk cId="3477081937" sldId="258"/>
            <ac:spMk id="3" creationId="{A6D84B76-4800-2B56-A797-E6FD9894F6FF}"/>
          </ac:spMkLst>
        </pc:spChg>
      </pc:sldChg>
      <pc:sldChg chg="addSp delSp modSp mod modClrScheme chgLayout">
        <pc:chgData name="Stacey, Robert" userId="8f61b79c-1993-4b76-a5c5-6bb0e2071c28" providerId="ADAL" clId="{4E9312A3-D7D5-4965-8AC0-5D405E6BF75A}" dt="2024-11-11T00:00:05.321" v="4894" actId="20577"/>
        <pc:sldMkLst>
          <pc:docMk/>
          <pc:sldMk cId="105390116" sldId="259"/>
        </pc:sldMkLst>
        <pc:spChg chg="mod ord">
          <ac:chgData name="Stacey, Robert" userId="8f61b79c-1993-4b76-a5c5-6bb0e2071c28" providerId="ADAL" clId="{4E9312A3-D7D5-4965-8AC0-5D405E6BF75A}" dt="2024-11-09T00:04:23.180" v="86" actId="20577"/>
          <ac:spMkLst>
            <pc:docMk/>
            <pc:sldMk cId="105390116" sldId="259"/>
            <ac:spMk id="2" creationId="{1552A8D6-5FD2-89E5-BD4A-6B17171D02A5}"/>
          </ac:spMkLst>
        </pc:spChg>
        <pc:spChg chg="del">
          <ac:chgData name="Stacey, Robert" userId="8f61b79c-1993-4b76-a5c5-6bb0e2071c28" providerId="ADAL" clId="{4E9312A3-D7D5-4965-8AC0-5D405E6BF75A}" dt="2024-11-09T00:01:57.769" v="0" actId="22"/>
          <ac:spMkLst>
            <pc:docMk/>
            <pc:sldMk cId="105390116" sldId="259"/>
            <ac:spMk id="3" creationId="{DB8A2236-6D16-A984-5898-6514E675A8FA}"/>
          </ac:spMkLst>
        </pc:spChg>
        <pc:spChg chg="mod ord">
          <ac:chgData name="Stacey, Robert" userId="8f61b79c-1993-4b76-a5c5-6bb0e2071c28" providerId="ADAL" clId="{4E9312A3-D7D5-4965-8AC0-5D405E6BF75A}" dt="2024-11-09T00:03:22.726" v="67" actId="700"/>
          <ac:spMkLst>
            <pc:docMk/>
            <pc:sldMk cId="105390116" sldId="259"/>
            <ac:spMk id="4" creationId="{A71F671F-49BD-F86B-DC3F-D85AF05DB548}"/>
          </ac:spMkLst>
        </pc:spChg>
        <pc:spChg chg="mod ord">
          <ac:chgData name="Stacey, Robert" userId="8f61b79c-1993-4b76-a5c5-6bb0e2071c28" providerId="ADAL" clId="{4E9312A3-D7D5-4965-8AC0-5D405E6BF75A}" dt="2024-11-09T00:03:22.726" v="67" actId="700"/>
          <ac:spMkLst>
            <pc:docMk/>
            <pc:sldMk cId="105390116" sldId="259"/>
            <ac:spMk id="5" creationId="{2524570C-9613-71C3-BA10-ED794234E2CA}"/>
          </ac:spMkLst>
        </pc:spChg>
        <pc:spChg chg="mod ord">
          <ac:chgData name="Stacey, Robert" userId="8f61b79c-1993-4b76-a5c5-6bb0e2071c28" providerId="ADAL" clId="{4E9312A3-D7D5-4965-8AC0-5D405E6BF75A}" dt="2024-11-09T00:03:22.726" v="67" actId="700"/>
          <ac:spMkLst>
            <pc:docMk/>
            <pc:sldMk cId="105390116" sldId="259"/>
            <ac:spMk id="6" creationId="{AC7037BB-91FC-6158-34BA-5BDA2986EBDD}"/>
          </ac:spMkLst>
        </pc:spChg>
        <pc:spChg chg="add del mod ord">
          <ac:chgData name="Stacey, Robert" userId="8f61b79c-1993-4b76-a5c5-6bb0e2071c28" providerId="ADAL" clId="{4E9312A3-D7D5-4965-8AC0-5D405E6BF75A}" dt="2024-11-09T00:03:07.844" v="49" actId="700"/>
          <ac:spMkLst>
            <pc:docMk/>
            <pc:sldMk cId="105390116" sldId="259"/>
            <ac:spMk id="9" creationId="{15850736-8B5F-CB90-7B00-07EAFE0A8635}"/>
          </ac:spMkLst>
        </pc:spChg>
        <pc:spChg chg="add del mod ord">
          <ac:chgData name="Stacey, Robert" userId="8f61b79c-1993-4b76-a5c5-6bb0e2071c28" providerId="ADAL" clId="{4E9312A3-D7D5-4965-8AC0-5D405E6BF75A}" dt="2024-11-09T00:03:07.844" v="49" actId="700"/>
          <ac:spMkLst>
            <pc:docMk/>
            <pc:sldMk cId="105390116" sldId="259"/>
            <ac:spMk id="10" creationId="{0FE3BA4F-6EE0-C3E0-AE7C-ACB7C91976D4}"/>
          </ac:spMkLst>
        </pc:spChg>
        <pc:spChg chg="add del mod ord">
          <ac:chgData name="Stacey, Robert" userId="8f61b79c-1993-4b76-a5c5-6bb0e2071c28" providerId="ADAL" clId="{4E9312A3-D7D5-4965-8AC0-5D405E6BF75A}" dt="2024-11-09T00:03:07.844" v="49" actId="700"/>
          <ac:spMkLst>
            <pc:docMk/>
            <pc:sldMk cId="105390116" sldId="259"/>
            <ac:spMk id="11" creationId="{3FD41A98-4623-566A-EC31-0BDFC65FECD0}"/>
          </ac:spMkLst>
        </pc:spChg>
        <pc:spChg chg="add mod ord">
          <ac:chgData name="Stacey, Robert" userId="8f61b79c-1993-4b76-a5c5-6bb0e2071c28" providerId="ADAL" clId="{4E9312A3-D7D5-4965-8AC0-5D405E6BF75A}" dt="2024-11-11T00:00:05.321" v="4894" actId="20577"/>
          <ac:spMkLst>
            <pc:docMk/>
            <pc:sldMk cId="105390116" sldId="259"/>
            <ac:spMk id="12" creationId="{750AD76E-C991-07F4-75A4-1BEB48FA10B1}"/>
          </ac:spMkLst>
        </pc:spChg>
        <pc:picChg chg="add mod ord">
          <ac:chgData name="Stacey, Robert" userId="8f61b79c-1993-4b76-a5c5-6bb0e2071c28" providerId="ADAL" clId="{4E9312A3-D7D5-4965-8AC0-5D405E6BF75A}" dt="2024-11-10T22:51:22.451" v="4833" actId="1076"/>
          <ac:picMkLst>
            <pc:docMk/>
            <pc:sldMk cId="105390116" sldId="259"/>
            <ac:picMk id="8" creationId="{5D00ED98-BF69-2D69-F7DE-E3D659DD6A4E}"/>
          </ac:picMkLst>
        </pc:picChg>
      </pc:sldChg>
      <pc:sldChg chg="addSp delSp modSp new mod">
        <pc:chgData name="Stacey, Robert" userId="8f61b79c-1993-4b76-a5c5-6bb0e2071c28" providerId="ADAL" clId="{4E9312A3-D7D5-4965-8AC0-5D405E6BF75A}" dt="2024-11-10T22:53:14.523" v="4872" actId="20577"/>
        <pc:sldMkLst>
          <pc:docMk/>
          <pc:sldMk cId="1077320252" sldId="260"/>
        </pc:sldMkLst>
        <pc:spChg chg="mod">
          <ac:chgData name="Stacey, Robert" userId="8f61b79c-1993-4b76-a5c5-6bb0e2071c28" providerId="ADAL" clId="{4E9312A3-D7D5-4965-8AC0-5D405E6BF75A}" dt="2024-11-09T00:17:45.760" v="1110" actId="6549"/>
          <ac:spMkLst>
            <pc:docMk/>
            <pc:sldMk cId="1077320252" sldId="260"/>
            <ac:spMk id="2" creationId="{191A72AB-9652-CFD3-33D8-4F8162FAD4F2}"/>
          </ac:spMkLst>
        </pc:spChg>
        <pc:spChg chg="del">
          <ac:chgData name="Stacey, Robert" userId="8f61b79c-1993-4b76-a5c5-6bb0e2071c28" providerId="ADAL" clId="{4E9312A3-D7D5-4965-8AC0-5D405E6BF75A}" dt="2024-11-09T00:08:42.510" v="462" actId="22"/>
          <ac:spMkLst>
            <pc:docMk/>
            <pc:sldMk cId="1077320252" sldId="260"/>
            <ac:spMk id="3" creationId="{B68F6602-D006-DADA-2A4D-919BF6797DE7}"/>
          </ac:spMkLst>
        </pc:spChg>
        <pc:spChg chg="mod">
          <ac:chgData name="Stacey, Robert" userId="8f61b79c-1993-4b76-a5c5-6bb0e2071c28" providerId="ADAL" clId="{4E9312A3-D7D5-4965-8AC0-5D405E6BF75A}" dt="2024-11-10T22:53:14.523" v="4872" actId="20577"/>
          <ac:spMkLst>
            <pc:docMk/>
            <pc:sldMk cId="1077320252" sldId="260"/>
            <ac:spMk id="4" creationId="{F07A0CB6-870C-B609-976A-2A8452D518D2}"/>
          </ac:spMkLst>
        </pc:spChg>
        <pc:picChg chg="add mod ord">
          <ac:chgData name="Stacey, Robert" userId="8f61b79c-1993-4b76-a5c5-6bb0e2071c28" providerId="ADAL" clId="{4E9312A3-D7D5-4965-8AC0-5D405E6BF75A}" dt="2024-11-09T00:08:49.157" v="464" actId="14100"/>
          <ac:picMkLst>
            <pc:docMk/>
            <pc:sldMk cId="1077320252" sldId="260"/>
            <ac:picMk id="9" creationId="{EDF20A16-0D21-993D-BD31-F97C2B072FBD}"/>
          </ac:picMkLst>
        </pc:picChg>
      </pc:sldChg>
      <pc:sldChg chg="modSp new mod">
        <pc:chgData name="Stacey, Robert" userId="8f61b79c-1993-4b76-a5c5-6bb0e2071c28" providerId="ADAL" clId="{4E9312A3-D7D5-4965-8AC0-5D405E6BF75A}" dt="2024-11-10T23:58:27.747" v="4884" actId="20577"/>
        <pc:sldMkLst>
          <pc:docMk/>
          <pc:sldMk cId="2188508270" sldId="261"/>
        </pc:sldMkLst>
        <pc:spChg chg="mod">
          <ac:chgData name="Stacey, Robert" userId="8f61b79c-1993-4b76-a5c5-6bb0e2071c28" providerId="ADAL" clId="{4E9312A3-D7D5-4965-8AC0-5D405E6BF75A}" dt="2024-11-09T00:10:58.041" v="602" actId="20577"/>
          <ac:spMkLst>
            <pc:docMk/>
            <pc:sldMk cId="2188508270" sldId="261"/>
            <ac:spMk id="2" creationId="{193DC866-C1F1-0D13-6CA8-87461D4F4B5D}"/>
          </ac:spMkLst>
        </pc:spChg>
        <pc:spChg chg="mod">
          <ac:chgData name="Stacey, Robert" userId="8f61b79c-1993-4b76-a5c5-6bb0e2071c28" providerId="ADAL" clId="{4E9312A3-D7D5-4965-8AC0-5D405E6BF75A}" dt="2024-11-10T23:58:27.747" v="4884" actId="20577"/>
          <ac:spMkLst>
            <pc:docMk/>
            <pc:sldMk cId="2188508270" sldId="261"/>
            <ac:spMk id="3" creationId="{D66B10AA-8341-2936-F009-FC222A9E916B}"/>
          </ac:spMkLst>
        </pc:spChg>
      </pc:sldChg>
      <pc:sldChg chg="addSp delSp modSp new mod">
        <pc:chgData name="Stacey, Robert" userId="8f61b79c-1993-4b76-a5c5-6bb0e2071c28" providerId="ADAL" clId="{4E9312A3-D7D5-4965-8AC0-5D405E6BF75A}" dt="2024-11-09T00:47:05.064" v="2514" actId="20577"/>
        <pc:sldMkLst>
          <pc:docMk/>
          <pc:sldMk cId="3848295142" sldId="262"/>
        </pc:sldMkLst>
        <pc:spChg chg="mod">
          <ac:chgData name="Stacey, Robert" userId="8f61b79c-1993-4b76-a5c5-6bb0e2071c28" providerId="ADAL" clId="{4E9312A3-D7D5-4965-8AC0-5D405E6BF75A}" dt="2024-11-09T00:38:10.003" v="2081" actId="20577"/>
          <ac:spMkLst>
            <pc:docMk/>
            <pc:sldMk cId="3848295142" sldId="262"/>
            <ac:spMk id="2" creationId="{6983DE03-C3EC-C268-2463-061C6C406202}"/>
          </ac:spMkLst>
        </pc:spChg>
        <pc:spChg chg="del">
          <ac:chgData name="Stacey, Robert" userId="8f61b79c-1993-4b76-a5c5-6bb0e2071c28" providerId="ADAL" clId="{4E9312A3-D7D5-4965-8AC0-5D405E6BF75A}" dt="2024-11-09T00:17:11.766" v="1079" actId="22"/>
          <ac:spMkLst>
            <pc:docMk/>
            <pc:sldMk cId="3848295142" sldId="262"/>
            <ac:spMk id="3" creationId="{E288AD48-7EEA-7B83-A601-455BB30F36E0}"/>
          </ac:spMkLst>
        </pc:spChg>
        <pc:spChg chg="mod">
          <ac:chgData name="Stacey, Robert" userId="8f61b79c-1993-4b76-a5c5-6bb0e2071c28" providerId="ADAL" clId="{4E9312A3-D7D5-4965-8AC0-5D405E6BF75A}" dt="2024-11-09T00:47:05.064" v="2514" actId="20577"/>
          <ac:spMkLst>
            <pc:docMk/>
            <pc:sldMk cId="3848295142" sldId="262"/>
            <ac:spMk id="4" creationId="{3145F998-B9E3-7242-AC99-A10089072B6D}"/>
          </ac:spMkLst>
        </pc:spChg>
        <pc:picChg chg="add mod ord">
          <ac:chgData name="Stacey, Robert" userId="8f61b79c-1993-4b76-a5c5-6bb0e2071c28" providerId="ADAL" clId="{4E9312A3-D7D5-4965-8AC0-5D405E6BF75A}" dt="2024-11-09T00:17:27.412" v="1088" actId="1035"/>
          <ac:picMkLst>
            <pc:docMk/>
            <pc:sldMk cId="3848295142" sldId="262"/>
            <ac:picMk id="9" creationId="{886A927A-EEA6-F488-0103-E1FB6DDA26CA}"/>
          </ac:picMkLst>
        </pc:picChg>
      </pc:sldChg>
      <pc:sldChg chg="addSp delSp modSp new mod">
        <pc:chgData name="Stacey, Robert" userId="8f61b79c-1993-4b76-a5c5-6bb0e2071c28" providerId="ADAL" clId="{4E9312A3-D7D5-4965-8AC0-5D405E6BF75A}" dt="2024-11-09T01:26:40.119" v="4181" actId="6549"/>
        <pc:sldMkLst>
          <pc:docMk/>
          <pc:sldMk cId="2668823353" sldId="263"/>
        </pc:sldMkLst>
        <pc:spChg chg="mod">
          <ac:chgData name="Stacey, Robert" userId="8f61b79c-1993-4b76-a5c5-6bb0e2071c28" providerId="ADAL" clId="{4E9312A3-D7D5-4965-8AC0-5D405E6BF75A}" dt="2024-11-09T00:26:45.292" v="1794" actId="14100"/>
          <ac:spMkLst>
            <pc:docMk/>
            <pc:sldMk cId="2668823353" sldId="263"/>
            <ac:spMk id="2" creationId="{D2E673A2-7AE2-190B-BCB1-890335045C88}"/>
          </ac:spMkLst>
        </pc:spChg>
        <pc:spChg chg="del">
          <ac:chgData name="Stacey, Robert" userId="8f61b79c-1993-4b76-a5c5-6bb0e2071c28" providerId="ADAL" clId="{4E9312A3-D7D5-4965-8AC0-5D405E6BF75A}" dt="2024-11-09T00:21:21.578" v="1363" actId="22"/>
          <ac:spMkLst>
            <pc:docMk/>
            <pc:sldMk cId="2668823353" sldId="263"/>
            <ac:spMk id="3" creationId="{D5288952-D308-383D-B428-4A7D48C44439}"/>
          </ac:spMkLst>
        </pc:spChg>
        <pc:spChg chg="mod">
          <ac:chgData name="Stacey, Robert" userId="8f61b79c-1993-4b76-a5c5-6bb0e2071c28" providerId="ADAL" clId="{4E9312A3-D7D5-4965-8AC0-5D405E6BF75A}" dt="2024-11-09T01:26:40.119" v="4181" actId="6549"/>
          <ac:spMkLst>
            <pc:docMk/>
            <pc:sldMk cId="2668823353" sldId="263"/>
            <ac:spMk id="4" creationId="{0B76F8A7-4AA6-E82F-43D6-5B89F379B793}"/>
          </ac:spMkLst>
        </pc:spChg>
        <pc:picChg chg="add mod ord">
          <ac:chgData name="Stacey, Robert" userId="8f61b79c-1993-4b76-a5c5-6bb0e2071c28" providerId="ADAL" clId="{4E9312A3-D7D5-4965-8AC0-5D405E6BF75A}" dt="2024-11-09T00:26:48.537" v="1801" actId="1036"/>
          <ac:picMkLst>
            <pc:docMk/>
            <pc:sldMk cId="2668823353" sldId="263"/>
            <ac:picMk id="9" creationId="{3F5A53C3-4218-65CF-7763-BEC73F1D51B0}"/>
          </ac:picMkLst>
        </pc:picChg>
      </pc:sldChg>
      <pc:sldChg chg="addSp delSp modSp new mod ord modClrScheme chgLayout">
        <pc:chgData name="Stacey, Robert" userId="8f61b79c-1993-4b76-a5c5-6bb0e2071c28" providerId="ADAL" clId="{4E9312A3-D7D5-4965-8AC0-5D405E6BF75A}" dt="2024-11-10T22:55:51.274" v="4882" actId="20577"/>
        <pc:sldMkLst>
          <pc:docMk/>
          <pc:sldMk cId="2050524041" sldId="264"/>
        </pc:sldMkLst>
        <pc:spChg chg="del mod ord">
          <ac:chgData name="Stacey, Robert" userId="8f61b79c-1993-4b76-a5c5-6bb0e2071c28" providerId="ADAL" clId="{4E9312A3-D7D5-4965-8AC0-5D405E6BF75A}" dt="2024-11-09T00:52:49.116" v="2638" actId="700"/>
          <ac:spMkLst>
            <pc:docMk/>
            <pc:sldMk cId="2050524041" sldId="264"/>
            <ac:spMk id="2" creationId="{6D878953-1AA2-04B9-A64C-310B01B0AC46}"/>
          </ac:spMkLst>
        </pc:spChg>
        <pc:spChg chg="del mod ord">
          <ac:chgData name="Stacey, Robert" userId="8f61b79c-1993-4b76-a5c5-6bb0e2071c28" providerId="ADAL" clId="{4E9312A3-D7D5-4965-8AC0-5D405E6BF75A}" dt="2024-11-09T00:52:49.116" v="2638" actId="700"/>
          <ac:spMkLst>
            <pc:docMk/>
            <pc:sldMk cId="2050524041" sldId="264"/>
            <ac:spMk id="3" creationId="{7312E79E-C4E7-8389-623B-75D928DC9D3B}"/>
          </ac:spMkLst>
        </pc:spChg>
        <pc:spChg chg="del">
          <ac:chgData name="Stacey, Robert" userId="8f61b79c-1993-4b76-a5c5-6bb0e2071c28" providerId="ADAL" clId="{4E9312A3-D7D5-4965-8AC0-5D405E6BF75A}" dt="2024-11-09T00:52:49.116" v="2638" actId="700"/>
          <ac:spMkLst>
            <pc:docMk/>
            <pc:sldMk cId="2050524041" sldId="264"/>
            <ac:spMk id="4" creationId="{37C6FB0C-BECB-D49A-0730-B35042F5E400}"/>
          </ac:spMkLst>
        </pc:spChg>
        <pc:spChg chg="mod ord">
          <ac:chgData name="Stacey, Robert" userId="8f61b79c-1993-4b76-a5c5-6bb0e2071c28" providerId="ADAL" clId="{4E9312A3-D7D5-4965-8AC0-5D405E6BF75A}" dt="2024-11-09T00:52:49.116" v="2638" actId="700"/>
          <ac:spMkLst>
            <pc:docMk/>
            <pc:sldMk cId="2050524041" sldId="264"/>
            <ac:spMk id="5" creationId="{1F8F945A-E853-9B2E-17A8-57C016CDB7DA}"/>
          </ac:spMkLst>
        </pc:spChg>
        <pc:spChg chg="mod ord">
          <ac:chgData name="Stacey, Robert" userId="8f61b79c-1993-4b76-a5c5-6bb0e2071c28" providerId="ADAL" clId="{4E9312A3-D7D5-4965-8AC0-5D405E6BF75A}" dt="2024-11-09T00:52:49.116" v="2638" actId="700"/>
          <ac:spMkLst>
            <pc:docMk/>
            <pc:sldMk cId="2050524041" sldId="264"/>
            <ac:spMk id="6" creationId="{AB28709D-7F66-5497-421B-6671733FBF43}"/>
          </ac:spMkLst>
        </pc:spChg>
        <pc:spChg chg="mod ord">
          <ac:chgData name="Stacey, Robert" userId="8f61b79c-1993-4b76-a5c5-6bb0e2071c28" providerId="ADAL" clId="{4E9312A3-D7D5-4965-8AC0-5D405E6BF75A}" dt="2024-11-09T00:52:49.116" v="2638" actId="700"/>
          <ac:spMkLst>
            <pc:docMk/>
            <pc:sldMk cId="2050524041" sldId="264"/>
            <ac:spMk id="7" creationId="{C9151E92-A719-F6AB-A38B-2E4713D13657}"/>
          </ac:spMkLst>
        </pc:spChg>
        <pc:spChg chg="add mod ord">
          <ac:chgData name="Stacey, Robert" userId="8f61b79c-1993-4b76-a5c5-6bb0e2071c28" providerId="ADAL" clId="{4E9312A3-D7D5-4965-8AC0-5D405E6BF75A}" dt="2024-11-10T22:55:51.274" v="4882" actId="20577"/>
          <ac:spMkLst>
            <pc:docMk/>
            <pc:sldMk cId="2050524041" sldId="264"/>
            <ac:spMk id="8" creationId="{A5B73E42-F379-1900-CB2E-CF6CD4E62930}"/>
          </ac:spMkLst>
        </pc:spChg>
        <pc:spChg chg="add mod ord">
          <ac:chgData name="Stacey, Robert" userId="8f61b79c-1993-4b76-a5c5-6bb0e2071c28" providerId="ADAL" clId="{4E9312A3-D7D5-4965-8AC0-5D405E6BF75A}" dt="2024-11-09T01:48:31.246" v="4588" actId="20577"/>
          <ac:spMkLst>
            <pc:docMk/>
            <pc:sldMk cId="2050524041" sldId="264"/>
            <ac:spMk id="9" creationId="{580A6547-4D02-C73E-7ED8-8514ABCC3F06}"/>
          </ac:spMkLst>
        </pc:spChg>
      </pc:sldChg>
      <pc:sldMasterChg chg="modSp mod">
        <pc:chgData name="Stacey, Robert" userId="8f61b79c-1993-4b76-a5c5-6bb0e2071c28" providerId="ADAL" clId="{4E9312A3-D7D5-4965-8AC0-5D405E6BF75A}" dt="2024-11-09T01:23:20.805" v="4171" actId="20577"/>
        <pc:sldMasterMkLst>
          <pc:docMk/>
          <pc:sldMasterMk cId="0" sldId="2147483648"/>
        </pc:sldMasterMkLst>
        <pc:spChg chg="mod">
          <ac:chgData name="Stacey, Robert" userId="8f61b79c-1993-4b76-a5c5-6bb0e2071c28" providerId="ADAL" clId="{4E9312A3-D7D5-4965-8AC0-5D405E6BF75A}" dt="2024-11-09T01:23:20.805" v="417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802-ec-24/0268r0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In-person/Remote Attendance Stats for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Some statistics on in-person vs remote attendance in the 802.11 working group are presented.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8936C-CE7D-454F-9C91-7F5958D9C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84B76-4800-2B56-A797-E6FD9894F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89"/>
            <a:ext cx="10361084" cy="4264025"/>
          </a:xfrm>
        </p:spPr>
        <p:txBody>
          <a:bodyPr/>
          <a:lstStyle/>
          <a:p>
            <a:r>
              <a:rPr lang="en-US" sz="2000" dirty="0"/>
              <a:t>I gathered registration data for the last 5 sessions (802 plenary and 802W interim sessions)</a:t>
            </a:r>
          </a:p>
          <a:p>
            <a:r>
              <a:rPr lang="en-US" sz="2000" dirty="0"/>
              <a:t>I mapped the registration data to attendance data from IMAT (as used to update 802.11 membership)</a:t>
            </a:r>
          </a:p>
          <a:p>
            <a:r>
              <a:rPr lang="en-US" sz="2000" dirty="0"/>
              <a:t>There data are not 100% accurate:</a:t>
            </a:r>
          </a:p>
          <a:p>
            <a:r>
              <a:rPr lang="en-US" sz="2000" dirty="0"/>
              <a:t>	A number of attendees that did not match registration data. Between a low of 3 (for the January 2024 session) to and a high of 22 (for the September 2024 session).</a:t>
            </a:r>
          </a:p>
          <a:p>
            <a:r>
              <a:rPr lang="en-US" sz="2000" dirty="0"/>
              <a:t>	The unmatched attendees show up as “Remote.”</a:t>
            </a:r>
          </a:p>
          <a:p>
            <a:r>
              <a:rPr lang="en-US" sz="2000" dirty="0"/>
              <a:t>	 “In-person” attendance is declared at registration time and not verified.</a:t>
            </a:r>
          </a:p>
          <a:p>
            <a:r>
              <a:rPr lang="en-US" sz="2000" dirty="0"/>
              <a:t>The data is for any attendance – not just &gt;75% attendance. A small number of attendees only attend one or two meetings (&lt;75%). I suspect they are mostly remote.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7B96B-D2BD-566D-4795-5A07940AC3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69115-91F5-325A-3B49-989D2C28D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CDF6D1-E0DE-8816-2EEE-872EC1FAE4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08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DC866-C1F1-0D13-6CA8-87461D4F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B10AA-8341-2936-F009-FC222A9E9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currently has</a:t>
            </a:r>
          </a:p>
          <a:p>
            <a:r>
              <a:rPr lang="en-US" dirty="0"/>
              <a:t>	576 voting members</a:t>
            </a:r>
          </a:p>
          <a:p>
            <a:r>
              <a:rPr lang="en-US" dirty="0"/>
              <a:t>	79 potential voters (typically having attended 2 sessions so far)</a:t>
            </a:r>
          </a:p>
          <a:p>
            <a:r>
              <a:rPr lang="en-US" dirty="0"/>
              <a:t>	95 aspirants (only attended 1 session so far)</a:t>
            </a:r>
          </a:p>
          <a:p>
            <a:r>
              <a:rPr lang="en-US" dirty="0"/>
              <a:t>Total = 749</a:t>
            </a:r>
          </a:p>
          <a:p>
            <a:endParaRPr lang="en-US" dirty="0"/>
          </a:p>
          <a:p>
            <a:r>
              <a:rPr lang="en-US" dirty="0"/>
              <a:t>Most of these will have attended a recent session because they are either gaining voting rights or maintaining voting rights.</a:t>
            </a:r>
          </a:p>
          <a:p>
            <a:r>
              <a:rPr lang="en-US" dirty="0"/>
              <a:t>A few are “aging out” or have already “aged out”.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AF7B-9812-F00A-98CD-E83B84D857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74F4-8F9E-7401-CB97-49A50539BD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FFA047-F92D-4FB0-A545-758191E509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50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2A8D6-5FD2-89E5-BD4A-6B17171D0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at the September 2024 session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D00ED98-BF69-2D69-F7DE-E3D659DD6A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0" y="1672867"/>
            <a:ext cx="10171273" cy="1984733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50AD76E-C991-07F4-75A4-1BEB48FA1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0" y="3657600"/>
            <a:ext cx="10284884" cy="2667000"/>
          </a:xfrm>
        </p:spPr>
        <p:txBody>
          <a:bodyPr/>
          <a:lstStyle/>
          <a:p>
            <a:r>
              <a:rPr lang="en-US" sz="2000" dirty="0"/>
              <a:t>The relevant data are in three tables – “Overall”, “In-Person”, and “Remote” – that represent, overall, in-person and remote attendance, respectively.</a:t>
            </a:r>
          </a:p>
          <a:p>
            <a:r>
              <a:rPr lang="en-US" sz="2000" dirty="0"/>
              <a:t>Each row, except the last, represents the number of sessions attended</a:t>
            </a:r>
          </a:p>
          <a:p>
            <a:r>
              <a:rPr lang="en-US" sz="2000" dirty="0"/>
              <a:t>The </a:t>
            </a:r>
            <a:r>
              <a:rPr lang="en-US" sz="2000" i="1" dirty="0"/>
              <a:t>Count</a:t>
            </a:r>
            <a:r>
              <a:rPr lang="en-US" sz="2000" dirty="0"/>
              <a:t> column represents the number of unique attendees that have attended the </a:t>
            </a:r>
            <a:r>
              <a:rPr lang="en-US" sz="2000" i="1" dirty="0"/>
              <a:t>row</a:t>
            </a:r>
            <a:r>
              <a:rPr lang="en-US" sz="2000" dirty="0"/>
              <a:t> number of sessions.</a:t>
            </a:r>
          </a:p>
          <a:p>
            <a:r>
              <a:rPr lang="en-US" sz="2000" dirty="0"/>
              <a:t>For this session, a little over half attend in-person. This is typical for all 802.11 sessions.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7037BB-91FC-6158-34BA-5BDA2986EB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4570C-9613-71C3-BA10-ED794234E2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F671F-49BD-F86B-DC3F-D85AF05DB5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90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A72AB-9652-CFD3-33D8-4F8162FAD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+ September 2024 sessions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DF20A16-0D21-993D-BD31-F97C2B072FB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17071" y="1950721"/>
            <a:ext cx="10084329" cy="204592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A0CB6-870C-B609-976A-2A8452D51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0" y="4114800"/>
            <a:ext cx="10284884" cy="1979614"/>
          </a:xfrm>
        </p:spPr>
        <p:txBody>
          <a:bodyPr/>
          <a:lstStyle/>
          <a:p>
            <a:r>
              <a:rPr lang="en-US" sz="2400" dirty="0"/>
              <a:t>There are about 120 more unique attendees for 2 sessions than for  1 session </a:t>
            </a:r>
          </a:p>
          <a:p>
            <a:r>
              <a:rPr lang="en-US" sz="2400" dirty="0"/>
              <a:t>Clearly the mix is changing each session as new people attend and some stop attending.</a:t>
            </a:r>
          </a:p>
          <a:p>
            <a:r>
              <a:rPr lang="en-US" sz="2400" dirty="0"/>
              <a:t>The “number of unique attendees” is also the total attendance over both sessions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A03F7-199B-4D8E-88D6-934EC0B6C29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64E40-DFC1-B059-2005-B83FE5D019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AD9B-33D2-C381-8378-1F6F2D8058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2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DE03-C3EC-C268-2463-061C6C406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May+Jul+Sep</a:t>
            </a:r>
            <a:r>
              <a:rPr lang="en-US" dirty="0"/>
              <a:t> 2024 sessions (3 sessions)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86A927A-EEA6-F488-0103-E1FB6DDA26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61874" y="1676400"/>
            <a:ext cx="10437666" cy="22860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5F998-B9E3-7242-AC99-A10089072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0" y="3962400"/>
            <a:ext cx="10132484" cy="2132014"/>
          </a:xfrm>
        </p:spPr>
        <p:txBody>
          <a:bodyPr/>
          <a:lstStyle/>
          <a:p>
            <a:r>
              <a:rPr lang="en-US" dirty="0"/>
              <a:t>We start to see the trends…</a:t>
            </a:r>
          </a:p>
          <a:p>
            <a:r>
              <a:rPr lang="en-US" dirty="0"/>
              <a:t>102 have not attended any of the 3 sessions in-person</a:t>
            </a:r>
          </a:p>
          <a:p>
            <a:r>
              <a:rPr lang="en-US" dirty="0"/>
              <a:t>582 have attended at least one of the 3 sessions in-person</a:t>
            </a:r>
          </a:p>
          <a:p>
            <a:r>
              <a:rPr lang="en-US" dirty="0"/>
              <a:t>Not many (2) attended all 3 sessions remotely</a:t>
            </a:r>
          </a:p>
          <a:p>
            <a:r>
              <a:rPr lang="en-US" dirty="0"/>
              <a:t>But quite a few (192) attended all 3 sessions in-person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D71B1-2CC4-E7E9-8826-DC9BA3A052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C1452-6267-0283-2CB6-EABFA21BD18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66A90-B5CD-65DA-526A-C7B7C481CD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295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673A2-7AE2-190B-BCB1-89033504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 err="1"/>
              <a:t>Jan+Mar+May+Jul+Sept</a:t>
            </a:r>
            <a:r>
              <a:rPr lang="en-US" dirty="0"/>
              <a:t> 2024 (last 5 sessions)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F5A53C3-4218-65CF-7763-BEC73F1D51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4401" y="1319951"/>
            <a:ext cx="10361083" cy="2566249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6F8A7-4AA6-E82F-43D6-5B89F379B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3810000"/>
            <a:ext cx="10439400" cy="2665414"/>
          </a:xfrm>
        </p:spPr>
        <p:txBody>
          <a:bodyPr/>
          <a:lstStyle/>
          <a:p>
            <a:r>
              <a:rPr lang="en-US" sz="2000" dirty="0"/>
              <a:t>Only 79 have not attended any of the last 5 sessions in-person</a:t>
            </a:r>
          </a:p>
          <a:p>
            <a:r>
              <a:rPr lang="en-US" sz="2000" dirty="0"/>
              <a:t>Conversely, most (682 / 761) have attended at least one session in-person</a:t>
            </a:r>
          </a:p>
          <a:p>
            <a:r>
              <a:rPr lang="en-US" sz="2000" dirty="0"/>
              <a:t>Very few routinely attend remotely:</a:t>
            </a:r>
          </a:p>
          <a:p>
            <a:r>
              <a:rPr lang="en-US" sz="2000" dirty="0"/>
              <a:t>	Only one attended all 5 recent sessions remotely</a:t>
            </a:r>
          </a:p>
          <a:p>
            <a:r>
              <a:rPr lang="en-US" sz="2000" dirty="0"/>
              <a:t>	Two others attended 4 of the recent sessions remotely</a:t>
            </a:r>
          </a:p>
          <a:p>
            <a:r>
              <a:rPr lang="en-US" sz="2000" dirty="0"/>
              <a:t>However, many are taking advantage of remote attendance:</a:t>
            </a:r>
          </a:p>
          <a:p>
            <a:r>
              <a:rPr lang="en-US" sz="2000" dirty="0"/>
              <a:t>	478 have used it at least once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923B6-F121-6C58-546E-1BDEFE2339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C7C82-1177-2A97-5603-07F9DBDC78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BDD60-7D66-7331-E789-80E034C11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823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5B73E42-F379-1900-CB2E-CF6CD4E62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for the last 5 sessions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80A6547-4D02-C73E-7ED8-8514ABCC3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 (682/761) attended at least one session in-person</a:t>
            </a:r>
          </a:p>
          <a:p>
            <a:r>
              <a:rPr lang="en-US" dirty="0"/>
              <a:t>10% (79/761) attended “remote-only”</a:t>
            </a:r>
          </a:p>
          <a:p>
            <a:r>
              <a:rPr lang="en-US" dirty="0"/>
              <a:t>37% (283/761) attended “in-person only”</a:t>
            </a:r>
          </a:p>
          <a:p>
            <a:r>
              <a:rPr lang="en-US" dirty="0"/>
              <a:t>53% ((761-79-283)/761) are taking advantage of both remote and in-person attendance</a:t>
            </a:r>
          </a:p>
          <a:p>
            <a:r>
              <a:rPr lang="en-US" dirty="0"/>
              <a:t>There is a clear preference for in-person attendance, at least among the dedicated participants:</a:t>
            </a:r>
          </a:p>
          <a:p>
            <a:r>
              <a:rPr lang="en-US" dirty="0"/>
              <a:t>	150 attended all 5 sessions in-person</a:t>
            </a:r>
          </a:p>
          <a:p>
            <a:r>
              <a:rPr lang="en-US" dirty="0"/>
              <a:t>	only 1 attended all 5 sessions remotely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51E92-A719-F6AB-A38B-2E4713D13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8709D-7F66-5497-421B-6671733FBF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F945A-E853-9B2E-17A8-57C016CDB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52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2888</TotalTime>
  <Words>710</Words>
  <Application>Microsoft Office PowerPoint</Application>
  <PresentationFormat>Widescreen</PresentationFormat>
  <Paragraphs>91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Office Theme</vt:lpstr>
      <vt:lpstr>Document</vt:lpstr>
      <vt:lpstr>In-person/Remote Attendance Stats for 802.11</vt:lpstr>
      <vt:lpstr>Abstract</vt:lpstr>
      <vt:lpstr>Overview</vt:lpstr>
      <vt:lpstr>802.11 membership</vt:lpstr>
      <vt:lpstr>Attendance at the September 2024 session</vt:lpstr>
      <vt:lpstr>July + September 2024 sessions</vt:lpstr>
      <vt:lpstr>May+Jul+Sep 2024 sessions (3 sessions)</vt:lpstr>
      <vt:lpstr>Jan+Mar+May+Jul+Sept 2024 (last 5 sessions)</vt:lpstr>
      <vt:lpstr>Summary for the last 5 sessions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Stacey, Robert</dc:creator>
  <cp:keywords>CTPClassification=CTP_PUBLIC:VisualMarkings=</cp:keywords>
  <cp:lastModifiedBy>Stacey, Robert</cp:lastModifiedBy>
  <cp:revision>1</cp:revision>
  <cp:lastPrinted>1601-01-01T00:00:00Z</cp:lastPrinted>
  <dcterms:created xsi:type="dcterms:W3CDTF">2024-11-08T23:52:04Z</dcterms:created>
  <dcterms:modified xsi:type="dcterms:W3CDTF">2024-11-11T00:00:12Z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2017-11-05 13:33:19Z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