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19" r:id="rId4"/>
    <p:sldId id="1722" r:id="rId5"/>
    <p:sldId id="172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8" autoAdjust="0"/>
    <p:restoredTop sz="94660" autoAdjust="0"/>
  </p:normalViewPr>
  <p:slideViewPr>
    <p:cSldViewPr>
      <p:cViewPr varScale="1">
        <p:scale>
          <a:sx n="124" d="100"/>
          <a:sy n="124" d="100"/>
        </p:scale>
        <p:origin x="2232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0452" y="6475413"/>
            <a:ext cx="14434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7359" y="363379"/>
            <a:ext cx="32781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-24-0269-01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134634"/>
            <a:ext cx="89928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endParaRPr lang="en-US" sz="1600" b="1" dirty="0">
              <a:latin typeface="Arial" pitchFamily="34" charset="0"/>
            </a:endParaRPr>
          </a:p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4/ec-24-0229-04-JTC1-agenda-for-november-2024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November 2024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11 November 2024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6540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Affiliation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NSA-CSD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6670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November 2024 mixed-mode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6670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12 Nov 2024, 4-6 pm PST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ec-24-0229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Sept 2024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July 2024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802.11 IPR related issue</a:t>
            </a:r>
          </a:p>
          <a:p>
            <a:pPr lvl="1"/>
            <a:r>
              <a:rPr lang="en-AU" dirty="0"/>
              <a:t>Review SC6 activities, including</a:t>
            </a:r>
          </a:p>
          <a:p>
            <a:pPr lvl="2"/>
            <a:r>
              <a:rPr lang="en-AU" dirty="0"/>
              <a:t>IPR issues and ballots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108 standards through to PSDO ratification with 31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48A27-67E1-4913-B2DA-09E254BFE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1196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31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- but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</p:spPr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914400" y="6108577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3260364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In 60-day ballot</a:t>
            </a:r>
            <a:endParaRPr lang="en-AU" sz="160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802.1ASdm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802.1ASdn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802.1Qdx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802.15.3-2023</a:t>
            </a:r>
          </a:p>
          <a:p>
            <a:pPr lvl="1">
              <a:spcBef>
                <a:spcPts val="800"/>
              </a:spcBef>
              <a:defRPr/>
            </a:pPr>
            <a:r>
              <a:rPr lang="en-AU" sz="1600" kern="0" dirty="0"/>
              <a:t>Passed 60-day ballot</a:t>
            </a:r>
            <a:br>
              <a:rPr lang="en-AU" sz="1600" kern="0" dirty="0"/>
            </a:br>
            <a:r>
              <a:rPr lang="en-AU" sz="1600" dirty="0"/>
              <a:t>(resolutions req)</a:t>
            </a:r>
            <a:endParaRPr lang="en-AU" sz="16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802.11ax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802.1Qdj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802.15.7-2018</a:t>
            </a:r>
          </a:p>
          <a:p>
            <a:pPr lvl="1">
              <a:spcBef>
                <a:spcPts val="800"/>
              </a:spcBef>
              <a:defRPr/>
            </a:pPr>
            <a:r>
              <a:rPr lang="en-AU" sz="16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802.11ay</a:t>
            </a:r>
          </a:p>
          <a:p>
            <a:pPr lvl="1">
              <a:spcBef>
                <a:spcPts val="480"/>
              </a:spcBef>
              <a:defRPr/>
            </a:pPr>
            <a:r>
              <a:rPr lang="en-AU" sz="1600" kern="0" dirty="0"/>
              <a:t>Waiting for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802.3-2022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802.15.9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5834928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In FDIS</a:t>
            </a:r>
          </a:p>
          <a:p>
            <a:pPr lvl="2">
              <a:defRPr/>
            </a:pPr>
            <a:r>
              <a:rPr lang="en-AU" kern="0" dirty="0"/>
              <a:t>IEEE 802f</a:t>
            </a:r>
          </a:p>
          <a:p>
            <a:pPr lvl="2">
              <a:defRPr/>
            </a:pPr>
            <a:r>
              <a:rPr lang="en-AU" kern="0" dirty="0"/>
              <a:t>IEEE 802.1Qcw</a:t>
            </a:r>
          </a:p>
          <a:p>
            <a:pPr lvl="2">
              <a:defRPr/>
            </a:pPr>
            <a:r>
              <a:rPr lang="en-AU" kern="0" dirty="0"/>
              <a:t>IEEE 802.1Qcj</a:t>
            </a:r>
          </a:p>
          <a:p>
            <a:pPr lvl="2">
              <a:defRPr/>
            </a:pPr>
            <a:r>
              <a:rPr lang="en-AU" kern="0" dirty="0"/>
              <a:t>IEEE 802.1ASdr</a:t>
            </a:r>
          </a:p>
          <a:p>
            <a:pPr lvl="2">
              <a:defRPr/>
            </a:pPr>
            <a:r>
              <a:rPr lang="en-AU" kern="0" dirty="0"/>
              <a:t>IEEE 802.15.9</a:t>
            </a:r>
          </a:p>
          <a:p>
            <a:pPr lvl="1">
              <a:defRPr/>
            </a:pPr>
            <a:r>
              <a:rPr lang="en-AU" sz="1600" kern="0" dirty="0"/>
              <a:t>Passed FDIS ballot</a:t>
            </a:r>
            <a:br>
              <a:rPr lang="en-AU" sz="1600" kern="0" dirty="0"/>
            </a:br>
            <a:r>
              <a:rPr lang="en-AU" sz="1600" dirty="0"/>
              <a:t>(resolutions req)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802.1Qcz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802.1AEdk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802.15.4-2020</a:t>
            </a:r>
          </a:p>
          <a:p>
            <a:pPr lvl="1">
              <a:defRPr/>
            </a:pPr>
            <a:r>
              <a:rPr lang="en-AU" sz="16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IEEE </a:t>
            </a:r>
            <a:r>
              <a:rPr lang="en-AU" dirty="0">
                <a:cs typeface="Arial" panose="020B0604020202020204" pitchFamily="34" charset="0"/>
              </a:rPr>
              <a:t>.1CS-2020/Cor1</a:t>
            </a:r>
            <a:endParaRPr lang="en-AU" kern="0" dirty="0"/>
          </a:p>
          <a:p>
            <a:pPr lvl="1">
              <a:defRPr/>
            </a:pPr>
            <a:r>
              <a:rPr lang="en-AU" sz="1600" kern="0" dirty="0"/>
              <a:t>Published</a:t>
            </a:r>
          </a:p>
          <a:p>
            <a:pPr lvl="2">
              <a:defRPr/>
            </a:pPr>
            <a:r>
              <a:rPr lang="en-AU" kern="0" dirty="0"/>
              <a:t>ISO/IEC/IEEE 8802.1Q-2024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669564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802-REVc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IEEE 802.11ba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802.15.3-2023</a:t>
            </a: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802.11 IPR issue is not yet resolved but we will discuss it nonetheless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184150" lvl="2" indent="0">
              <a:buNone/>
            </a:pPr>
            <a:r>
              <a:rPr lang="en-US" dirty="0"/>
              <a:t>Andrew Myles will be addressing the SC with his personal thoughts on how to move beyond the IPR impasse that is holding up ratification of IEEE 802.11ax in ISO/IEC JTC 1/SC 6. </a:t>
            </a:r>
            <a:endParaRPr lang="en-AU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90927" y="6477000"/>
            <a:ext cx="144347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382</Words>
  <Application>Microsoft Macintosh PowerPoint</Application>
  <PresentationFormat>On-screen Show (4:3)</PresentationFormat>
  <Paragraphs>116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November 2024 opening report for EC</vt:lpstr>
      <vt:lpstr>The IEEE 802 JTC1 SC has one slot at the November 2024 mixed-mode plenary meeting</vt:lpstr>
      <vt:lpstr>IEEE 802 has sent 108 standards through to PSDO ratification with 31 in-process</vt:lpstr>
      <vt:lpstr>A large number of IEEE 802 submissions ought to be in the PSDO balloting &amp; publication process - but</vt:lpstr>
      <vt:lpstr>The 802.11 IPR issue is not yet resolved but we will discuss it nonetheless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2024-11-11T17:12:57Z</dcterms:modified>
</cp:coreProperties>
</file>