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566F0-2F82-40DF-BE6B-71F0D66C2F93}" v="1" dt="2024-11-11T03:30:02.5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79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B4E566F0-2F82-40DF-BE6B-71F0D66C2F93}"/>
    <pc:docChg chg="modSld">
      <pc:chgData name="John DAmbrosia" userId="a76b78698ac40a99" providerId="LiveId" clId="{B4E566F0-2F82-40DF-BE6B-71F0D66C2F93}" dt="2024-11-11T03:29:44.696" v="92"/>
      <pc:docMkLst>
        <pc:docMk/>
      </pc:docMkLst>
      <pc:sldChg chg="modSp mod">
        <pc:chgData name="John DAmbrosia" userId="a76b78698ac40a99" providerId="LiveId" clId="{B4E566F0-2F82-40DF-BE6B-71F0D66C2F93}" dt="2024-11-11T03:29:13.245" v="88"/>
        <pc:sldMkLst>
          <pc:docMk/>
          <pc:sldMk cId="2172240645" sldId="256"/>
        </pc:sldMkLst>
        <pc:spChg chg="mod">
          <ac:chgData name="John DAmbrosia" userId="a76b78698ac40a99" providerId="LiveId" clId="{B4E566F0-2F82-40DF-BE6B-71F0D66C2F93}" dt="2024-11-11T03:27:34.154" v="80" actId="1035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B4E566F0-2F82-40DF-BE6B-71F0D66C2F93}" dt="2024-11-11T03:29:13.245" v="88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B4E566F0-2F82-40DF-BE6B-71F0D66C2F93}" dt="2024-11-11T03:29:39.817" v="91"/>
        <pc:sldMkLst>
          <pc:docMk/>
          <pc:sldMk cId="1569744132" sldId="257"/>
        </pc:sldMkLst>
        <pc:spChg chg="mod">
          <ac:chgData name="John DAmbrosia" userId="a76b78698ac40a99" providerId="LiveId" clId="{B4E566F0-2F82-40DF-BE6B-71F0D66C2F93}" dt="2024-11-11T03:29:39.817" v="91"/>
          <ac:spMkLst>
            <pc:docMk/>
            <pc:sldMk cId="1569744132" sldId="257"/>
            <ac:spMk id="3" creationId="{E6A29496-D790-3D39-D6E3-194152B85621}"/>
          </ac:spMkLst>
        </pc:spChg>
        <pc:graphicFrameChg chg="modGraphic">
          <ac:chgData name="John DAmbrosia" userId="a76b78698ac40a99" providerId="LiveId" clId="{B4E566F0-2F82-40DF-BE6B-71F0D66C2F93}" dt="2024-11-11T03:29:21.799" v="89" actId="6549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B4E566F0-2F82-40DF-BE6B-71F0D66C2F93}" dt="2024-11-11T03:29:44.696" v="92"/>
        <pc:sldMkLst>
          <pc:docMk/>
          <pc:sldMk cId="2970993646" sldId="258"/>
        </pc:sldMkLst>
        <pc:spChg chg="mod">
          <ac:chgData name="John DAmbrosia" userId="a76b78698ac40a99" providerId="LiveId" clId="{B4E566F0-2F82-40DF-BE6B-71F0D66C2F93}" dt="2024-11-11T03:29:44.696" v="92"/>
          <ac:spMkLst>
            <pc:docMk/>
            <pc:sldMk cId="2970993646" sldId="258"/>
            <ac:spMk id="3" creationId="{5C68F3B8-095F-DE59-5ADC-6DD576B1C216}"/>
          </ac:spMkLst>
        </pc:spChg>
        <pc:graphicFrameChg chg="modGraphic">
          <ac:chgData name="John DAmbrosia" userId="a76b78698ac40a99" providerId="LiveId" clId="{B4E566F0-2F82-40DF-BE6B-71F0D66C2F93}" dt="2024-11-11T03:29:27.908" v="90" actId="6549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35605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IEEE 802 LMSC - 11 Nov 2024 Opening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11 Nov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ec-24-0272-00-00EC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105262"/>
              </p:ext>
            </p:extLst>
          </p:nvPr>
        </p:nvGraphicFramePr>
        <p:xfrm>
          <a:off x="158200" y="932056"/>
          <a:ext cx="1134551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ec-24-0272-00-00EC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425518"/>
              </p:ext>
            </p:extLst>
          </p:nvPr>
        </p:nvGraphicFramePr>
        <p:xfrm>
          <a:off x="323022" y="995707"/>
          <a:ext cx="11345516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72898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ec-24-0272-00-00EC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294</Words>
  <Application>Microsoft Office PowerPoint</Application>
  <PresentationFormat>Widescreen</PresentationFormat>
  <Paragraphs>94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IEEE 802 LMSC - 11 Nov 2024 Opening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6</cp:revision>
  <dcterms:created xsi:type="dcterms:W3CDTF">2024-07-14T11:57:40Z</dcterms:created>
  <dcterms:modified xsi:type="dcterms:W3CDTF">2024-11-11T03:30:11Z</dcterms:modified>
</cp:coreProperties>
</file>