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E566F0-2F82-40DF-BE6B-71F0D66C2F93}" v="1" dt="2024-11-11T03:30:02.5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0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79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B4E566F0-2F82-40DF-BE6B-71F0D66C2F93}"/>
    <pc:docChg chg="custSel modSld">
      <pc:chgData name="John DAmbrosia" userId="a76b78698ac40a99" providerId="LiveId" clId="{B4E566F0-2F82-40DF-BE6B-71F0D66C2F93}" dt="2024-11-16T20:35:28.071" v="291" actId="20577"/>
      <pc:docMkLst>
        <pc:docMk/>
      </pc:docMkLst>
      <pc:sldChg chg="modSp mod">
        <pc:chgData name="John DAmbrosia" userId="a76b78698ac40a99" providerId="LiveId" clId="{B4E566F0-2F82-40DF-BE6B-71F0D66C2F93}" dt="2024-11-11T15:38:13.465" v="93" actId="20577"/>
        <pc:sldMkLst>
          <pc:docMk/>
          <pc:sldMk cId="2172240645" sldId="256"/>
        </pc:sldMkLst>
        <pc:spChg chg="mod">
          <ac:chgData name="John DAmbrosia" userId="a76b78698ac40a99" providerId="LiveId" clId="{B4E566F0-2F82-40DF-BE6B-71F0D66C2F93}" dt="2024-11-11T03:27:34.154" v="80" actId="1035"/>
          <ac:spMkLst>
            <pc:docMk/>
            <pc:sldMk cId="2172240645" sldId="256"/>
            <ac:spMk id="2" creationId="{F52B7E51-44C5-C173-3DA1-B787F6613B97}"/>
          </ac:spMkLst>
        </pc:spChg>
        <pc:spChg chg="mod">
          <ac:chgData name="John DAmbrosia" userId="a76b78698ac40a99" providerId="LiveId" clId="{B4E566F0-2F82-40DF-BE6B-71F0D66C2F93}" dt="2024-11-11T15:38:13.465" v="93" actId="20577"/>
          <ac:spMkLst>
            <pc:docMk/>
            <pc:sldMk cId="2172240645" sldId="256"/>
            <ac:spMk id="3" creationId="{90DA8961-09BF-1B86-5A23-96B747992B35}"/>
          </ac:spMkLst>
        </pc:spChg>
      </pc:sldChg>
      <pc:sldChg chg="modSp mod">
        <pc:chgData name="John DAmbrosia" userId="a76b78698ac40a99" providerId="LiveId" clId="{B4E566F0-2F82-40DF-BE6B-71F0D66C2F93}" dt="2024-11-11T16:08:56.453" v="194" actId="20577"/>
        <pc:sldMkLst>
          <pc:docMk/>
          <pc:sldMk cId="1569744132" sldId="257"/>
        </pc:sldMkLst>
        <pc:spChg chg="mod">
          <ac:chgData name="John DAmbrosia" userId="a76b78698ac40a99" providerId="LiveId" clId="{B4E566F0-2F82-40DF-BE6B-71F0D66C2F93}" dt="2024-11-11T15:38:19.743" v="95" actId="6549"/>
          <ac:spMkLst>
            <pc:docMk/>
            <pc:sldMk cId="1569744132" sldId="257"/>
            <ac:spMk id="3" creationId="{E6A29496-D790-3D39-D6E3-194152B85621}"/>
          </ac:spMkLst>
        </pc:spChg>
        <pc:graphicFrameChg chg="modGraphic">
          <ac:chgData name="John DAmbrosia" userId="a76b78698ac40a99" providerId="LiveId" clId="{B4E566F0-2F82-40DF-BE6B-71F0D66C2F93}" dt="2024-11-11T16:08:56.453" v="194" actId="20577"/>
          <ac:graphicFrameMkLst>
            <pc:docMk/>
            <pc:sldMk cId="1569744132" sldId="257"/>
            <ac:graphicFrameMk id="7" creationId="{4877998A-9EE0-2195-320B-1AC5F54EE29A}"/>
          </ac:graphicFrameMkLst>
        </pc:graphicFrameChg>
      </pc:sldChg>
      <pc:sldChg chg="modSp mod">
        <pc:chgData name="John DAmbrosia" userId="a76b78698ac40a99" providerId="LiveId" clId="{B4E566F0-2F82-40DF-BE6B-71F0D66C2F93}" dt="2024-11-16T20:35:28.071" v="291" actId="20577"/>
        <pc:sldMkLst>
          <pc:docMk/>
          <pc:sldMk cId="2970993646" sldId="258"/>
        </pc:sldMkLst>
        <pc:spChg chg="mod">
          <ac:chgData name="John DAmbrosia" userId="a76b78698ac40a99" providerId="LiveId" clId="{B4E566F0-2F82-40DF-BE6B-71F0D66C2F93}" dt="2024-11-11T15:38:23.653" v="96" actId="20577"/>
          <ac:spMkLst>
            <pc:docMk/>
            <pc:sldMk cId="2970993646" sldId="258"/>
            <ac:spMk id="3" creationId="{5C68F3B8-095F-DE59-5ADC-6DD576B1C216}"/>
          </ac:spMkLst>
        </pc:spChg>
        <pc:graphicFrameChg chg="modGraphic">
          <ac:chgData name="John DAmbrosia" userId="a76b78698ac40a99" providerId="LiveId" clId="{B4E566F0-2F82-40DF-BE6B-71F0D66C2F93}" dt="2024-11-16T20:35:28.071" v="291" actId="20577"/>
          <ac:graphicFrameMkLst>
            <pc:docMk/>
            <pc:sldMk cId="2970993646" sldId="258"/>
            <ac:graphicFrameMk id="7" creationId="{4877998A-9EE0-2195-320B-1AC5F54EE29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4F2B-6724-4BBB-98EE-557F9A1A3C0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1CE05-6328-413E-9392-12825861A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5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8BD8-E588-CA53-E429-23C22CC77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3AE7E-8CE0-20F3-F2CE-3A1751B3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76D0C-F425-7D9C-08D7-7CDA22B8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4C68C-5B99-CBAC-D3D5-EFED1728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66216-A19E-BC03-875A-559B7AED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D88-F983-B9A9-23EC-97E75660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9651A-1B14-313D-91EB-FBFCC2221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9032-E0AE-3502-1436-E31EB75E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7BFD4-52C1-6933-A204-A1C8648B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E0014-9C64-A5A8-DC81-F616D65E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1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8A3E28-A104-7C64-DC9F-ADF85D88E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357D9-B95C-AF27-1487-C118613EE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A95E-6137-0A91-0266-5E076661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F46AD-631A-C053-D459-981F286F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0B828-BBD7-2FFC-1012-CCD3462C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6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A927-7BBB-8A19-76CB-2A5D2385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1CAE6-775C-A0CA-EBB5-B062E2EF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98883-7B27-ACF2-A286-3E346109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59E5-B7E7-8860-6087-A770AD85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ABCB-43AA-5C2F-D8BB-592F6594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2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87A3-2D84-5E81-1CBF-BED8BC6D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B0DA6-D22D-DD8C-8D06-F82D861C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9F9CF-1776-125A-E6B1-7AB4F9E29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798FB-4DE5-480C-50E2-05676DAE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C86F1-E1A7-96F2-2E22-DCB41325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3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0F2E-4C60-5B34-1D49-808D218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CAC5-B5C3-C58A-01AE-61EF0CA24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72DF2-D341-BC3B-D11F-5732B24F8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27B61-08B0-6CC5-4A33-F4A22D56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B444-9239-9A88-D845-7A217375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3AF36-CF3A-437F-4CA7-8B09920A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1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C2AF1-CB14-4F8F-80AC-AD68F636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E6B2B-7B0D-BD1E-C009-E2CE633A5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24EBF-9C54-96F5-347F-9755470EF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3A2D1-44F7-ED7F-CE59-9C455D043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AB355-C47D-E3F9-5CBF-7B05D0C9E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80938-E6F0-0572-F623-DBCEC4FB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551A-A5A2-E2BF-8817-3A783DC5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E40B1-1E5A-B98C-98FB-22FA618D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1085-FE29-0152-2C69-D020B747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CF108-766B-65B2-43E1-8FA7A0F5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7AABD-ED0C-0423-58CB-1F0EEE5AE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7CCDFE-9694-CD67-AFCF-B7545879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6B6A0-ADB1-6D4E-CD3A-6F55E23C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23ECD-9F89-8B20-2C1E-21C3E49F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05949-1EA1-2EF8-A379-0B296D5E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3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1637-69B0-1320-DAAF-529EA127C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C85F-23A2-A429-487B-4D02C066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20EA2-0CB3-227F-360F-A8B0F5217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8FB0B-EE64-2CA6-7887-6BD3741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7E80C-E38C-7C83-F34B-7707D21B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B412D-11B7-ECFF-AFF8-DDC6779B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7D8F-B548-A74E-6642-E4B91FDA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79007-3E3A-ABFF-1D9D-355EF63F5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8B0BB-4896-B701-9F6D-429987C5F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59B90-9B6C-FCB9-11CA-50F09544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9BB5B-6F83-0D34-BC15-B89977CC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C62E5-53ED-305D-89D8-9917532B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92C17-5B94-DF52-2910-1DDCEFD5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51838-F2C6-D9A7-FB6C-4EECE9833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D13DE-4BE9-782E-1D31-AD4B6E5CE4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45BC3-7B62-1335-FEA1-606B6B653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E7411-E92A-B58E-4505-44B5BECCF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6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B7E51-44C5-C173-3DA1-B787F661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881" y="356050"/>
            <a:ext cx="10843925" cy="23876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Roll Call -</a:t>
            </a:r>
            <a:br>
              <a:rPr lang="en-US" dirty="0"/>
            </a:br>
            <a:r>
              <a:rPr lang="en-US" dirty="0"/>
              <a:t>IEEE 802 LMSC </a:t>
            </a:r>
            <a:br>
              <a:rPr lang="en-US" dirty="0"/>
            </a:br>
            <a:r>
              <a:rPr lang="en-US" dirty="0"/>
              <a:t>IEEE 802 LMSC - 11 Nov 2024 Opening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A8961-09BF-1B86-5A23-96B747992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040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</a:p>
          <a:p>
            <a:r>
              <a:rPr lang="en-US" dirty="0" err="1"/>
              <a:t>Futurewei</a:t>
            </a:r>
            <a:r>
              <a:rPr lang="en-US" dirty="0"/>
              <a:t>, U.S. Subsidiary of Huawei</a:t>
            </a:r>
          </a:p>
          <a:p>
            <a:r>
              <a:rPr lang="en-US" dirty="0"/>
              <a:t>11 Nov 2024</a:t>
            </a:r>
          </a:p>
          <a:p>
            <a:endParaRPr lang="en-US" dirty="0"/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ec-24-0272-01-00EC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4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214051"/>
            <a:ext cx="10515600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6538137"/>
              </p:ext>
            </p:extLst>
          </p:nvPr>
        </p:nvGraphicFramePr>
        <p:xfrm>
          <a:off x="158200" y="932056"/>
          <a:ext cx="11345516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391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315817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850296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794012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James Gilb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Atomics Aeronautical Systems,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Halasz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Morse Micro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George Zimmerman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CME Consulting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Chaplin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D’Ambrosia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Futurewei</a:t>
                      </a:r>
                      <a:r>
                        <a:rPr lang="en-US" dirty="0">
                          <a:effectLst/>
                        </a:rPr>
                        <a:t>, U.S. Subsidiary of Huawei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Executive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Jon Rosdahl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Technologies,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580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Robert Stacey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11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Powell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PWC, LLC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114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Huawei Technologies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604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6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 Godfrey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Electric Power Research Institute (</a:t>
                      </a:r>
                      <a:r>
                        <a:rPr lang="en-US">
                          <a:effectLst/>
                        </a:rPr>
                        <a:t>EPRI)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33557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A29496-D790-3D39-D6E3-194152B85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ec-24-0272-01-00EC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94F54-E07A-A38D-5923-6D947F04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7F5A0E-69F4-547D-3139-86ADFAD31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4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365126"/>
            <a:ext cx="10995991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Non-Voting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2539280"/>
              </p:ext>
            </p:extLst>
          </p:nvPr>
        </p:nvGraphicFramePr>
        <p:xfrm>
          <a:off x="323022" y="995707"/>
          <a:ext cx="11345516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8087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012674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3728981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2025774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Past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Paul Nikolich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and Nikolich Advisors, LLC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- Advisor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Geoff Thompson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GraCaSI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Standards Advisors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Associate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Jason Potterf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Cisco Systems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802/ISO/IEC/JTC1/SC6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NSA-CSD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/>
                        <a:t>Chair</a:t>
                      </a:r>
                      <a:r>
                        <a:rPr lang="en-US" dirty="0"/>
                        <a:t>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802/IETF SC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802 Wireless Chairs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Dorothy Stanley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802/ITU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 Public Visibility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802.16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Roger 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EthAirNet</a:t>
                      </a:r>
                      <a:r>
                        <a:rPr lang="en-US" dirty="0"/>
                        <a:t> Associates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09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802.21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Subir 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Peraton</a:t>
                      </a:r>
                      <a:r>
                        <a:rPr lang="en-US" dirty="0"/>
                        <a:t> Labs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3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Chair, IEEE 802.22 (Hibernating)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Apurva Mody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AiRANACULUS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66394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68F3B8-095F-DE59-5ADC-6DD576B1C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ec-24-0272-01-00EC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3F292-0C16-9CF4-3886-53D3E21C4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025D58-D7B7-1854-CD27-FA6B70846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99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2377</TotalTime>
  <Words>318</Words>
  <Application>Microsoft Office PowerPoint</Application>
  <PresentationFormat>Widescreen</PresentationFormat>
  <Paragraphs>117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Office Theme</vt:lpstr>
      <vt:lpstr>Roll Call - IEEE 802 LMSC  IEEE 802 LMSC - 11 Nov 2024 Opening Meeting</vt:lpstr>
      <vt:lpstr>IEEE 802 LMSC Voting Members</vt:lpstr>
      <vt:lpstr>IEEE 802 LMSC Non-Voting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DAmbrosia</dc:creator>
  <cp:lastModifiedBy>John DAmbrosia</cp:lastModifiedBy>
  <cp:revision>6</cp:revision>
  <dcterms:created xsi:type="dcterms:W3CDTF">2024-07-14T11:57:40Z</dcterms:created>
  <dcterms:modified xsi:type="dcterms:W3CDTF">2024-11-16T20:35:31Z</dcterms:modified>
</cp:coreProperties>
</file>