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  <p:sldMasterId id="2147483659" r:id="rId2"/>
  </p:sldMasterIdLst>
  <p:notesMasterIdLst>
    <p:notesMasterId r:id="rId12"/>
  </p:notesMasterIdLst>
  <p:handoutMasterIdLst>
    <p:handoutMasterId r:id="rId13"/>
  </p:handoutMasterIdLst>
  <p:sldIdLst>
    <p:sldId id="278" r:id="rId3"/>
    <p:sldId id="342" r:id="rId4"/>
    <p:sldId id="345" r:id="rId5"/>
    <p:sldId id="346" r:id="rId6"/>
    <p:sldId id="347" r:id="rId7"/>
    <p:sldId id="344" r:id="rId8"/>
    <p:sldId id="348" r:id="rId9"/>
    <p:sldId id="349" r:id="rId10"/>
    <p:sldId id="350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6327" autoAdjust="0"/>
  </p:normalViewPr>
  <p:slideViewPr>
    <p:cSldViewPr>
      <p:cViewPr varScale="1">
        <p:scale>
          <a:sx n="124" d="100"/>
          <a:sy n="124" d="100"/>
        </p:scale>
        <p:origin x="1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DE3F0E0A-94E1-727A-D5AF-ABFBFA77F88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2324882C-34FA-D980-AE28-11AAA973283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9E2907AE-3BE3-90AB-CFA0-BE6C1953ADF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C7676CAA-9C7A-C723-8AFF-8D6B3E46660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5B56B62-0C48-4D4A-BDB0-91DE06F1FF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85F74663-BCDE-27F0-D64A-59668C3572C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F8EFFA95-B390-9E59-2A53-164815D3434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4C6C0CF-3138-6BA3-2457-12A968B0886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3BED3D71-A772-FB61-3CC0-46B155A9179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17D57BEC-A6AB-262D-032B-AC11547430A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8BE8C434-8930-0F7F-61DC-F0FCFCB157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D967D16-B504-1E48-9FAE-736324AF52B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26E8F3E-6687-F95D-31F0-5E71594E45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ABD47A-A1C1-6A41-8C48-B2F599E2DEA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16CACF37-5119-49F9-4CC0-9AFFD11445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A5A081D8-2C98-A877-5F17-7D28A66CA6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3F9D52B-4A88-D303-2915-10FECAEDDA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B37656-5960-5846-B2A5-8F2B377B1E2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20A6DB66-C9C2-06D1-1CF6-3FEBD3D84A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2018DF05-F34C-D1B7-B059-F6D444C179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F90831-849F-96CD-99CB-4B1F9F9BAC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712FA0C-C212-C1C8-0A56-B6F1B3C9DC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B37656-5960-5846-B2A5-8F2B377B1E2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DD42775E-0E29-8E50-0A4F-7231FC17B0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6FFEC4A6-013F-F0CB-C0D8-D58B2AD674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8341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5325CD-23AC-6293-7706-5793B54B48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21661EE-0F73-5E71-E8A4-6CE23454E7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B37656-5960-5846-B2A5-8F2B377B1E2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497677FC-E5F4-E134-2ACD-CC12965EB5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65D33416-18A8-8B72-F0B4-AA5624BF74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9007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C7BFE0-6147-9A7C-E5D7-5777DF7846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87D5E03-179B-A7B1-E62B-1F78417CDF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B37656-5960-5846-B2A5-8F2B377B1E2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3B73FEB4-602B-C652-F775-6EA8144B6C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DD7EFE9A-7AF0-00AC-A235-5C214F15AD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422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0B3041-4767-7248-8E69-E3E1FEFFD1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B8ABE19-5591-ED98-1B70-9E36ABE142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B37656-5960-5846-B2A5-8F2B377B1E2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44001EFF-668F-FFAB-008D-D605A99923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0BC07DDD-5AB4-CBD0-B349-73A1E98606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3308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E93447-4E70-0BC3-55F2-7D657B3033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4495BDF-EF86-31CD-0BD1-F2D8D128F6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B37656-5960-5846-B2A5-8F2B377B1E2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6DB8BE63-49E3-79FB-20CD-2D683C4742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93FA2415-BA54-6264-97BF-F35C5F212A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8690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C3ACDB-9E98-882C-45EB-5980834F04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4D2C58D-3441-D9ED-F956-C171B694A4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B37656-5960-5846-B2A5-8F2B377B1E2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EB32C607-2715-BB4B-3298-6527E69E4E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8F1940FE-90B3-B782-95EC-91052DD47F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82830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B9474C-5952-8DB1-E897-5DDDB600DD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BB8E42E-3F91-B69E-6F7F-EECF7D751F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B37656-5960-5846-B2A5-8F2B377B1E24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4EF7F73B-DA33-47FA-229C-93D623DA99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AD17638C-613F-1C9E-ADF1-6F005543A6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8100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846A89D7-F7D2-9A59-40A1-A177745E9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0E7A5C2F-A774-A4A1-8185-10F5B0F3E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706DDA02-E621-3775-B49A-2D78D4053FF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1247544D-FED0-7A4D-1847-EF7C581846E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A64D101-2A38-AE30-6CAA-5BB38244A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E32F097-F424-F643-A9FA-334E3D9AF474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>
            <a:extLst>
              <a:ext uri="{FF2B5EF4-FFF2-40B4-BE49-F238E27FC236}">
                <a16:creationId xmlns:a16="http://schemas.microsoft.com/office/drawing/2014/main" id="{80FFF8E5-5650-4A2D-44B3-D99CE1F6B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November 2024 workshop</a:t>
            </a:r>
          </a:p>
        </p:txBody>
      </p:sp>
      <p:sp>
        <p:nvSpPr>
          <p:cNvPr id="330760" name="Text Box 8">
            <a:extLst>
              <a:ext uri="{FF2B5EF4-FFF2-40B4-BE49-F238E27FC236}">
                <a16:creationId xmlns:a16="http://schemas.microsoft.com/office/drawing/2014/main" id="{9C03F22E-B086-6E95-8BCA-92CE7EFE7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8AAD7AF0-9E2A-3D8D-1E3A-B741AA155F0B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C69614BB-0FDB-8F61-6F48-EF1AE2DB54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76A285D1-24A4-95CD-1FB1-2A52669F99A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F14BFDCC-004F-54E2-F0F6-74B09F30BA70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31952756-D4F4-4A98-EA5F-D21FCA1E28F6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B3F84-426F-EFE5-9684-D86736F79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15B66-6664-C508-2C92-CD32C0470A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32444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AA6366-10C9-75E7-5BE1-886CE564B3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C374A1-D875-DDAC-DA95-7A1CF8DEF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5945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673A2-D63A-5E82-3457-7BB8843DED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718741-22CB-BF1D-9061-7AF38C729A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7171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7057E-592D-09F1-6B9D-1C471BDE6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611E0-89A9-726B-1DC6-F22B28726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5718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599C8-88C0-C36C-7A09-2F054D874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151819-2F0E-0023-58FC-E6A842CB3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6946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10A14-BE51-181D-8A6F-1F03298B8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DCCCF-E00C-A4C5-268D-7B471594A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3A4AEF-3598-3FA3-4BF7-CCC4615398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80566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DF7BB-0CF6-90C1-75F1-DD71FE8BC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78D631-669A-B7DF-A0BF-EC38AAEBD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471B49-FF95-FCFC-F37F-2BE1204CA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2B36DE-0D24-925F-C2DE-E906CA9C2B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08FADB-4454-B795-33B4-9962A5CFA4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3549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D3C85-4CCD-6584-7C95-721BA4CF4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230781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86662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76984-1C41-97D2-543A-815DB11D4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1B68E-398E-DE93-E3B9-D2DEAC6E5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25E1C5-50C0-AD9F-5D47-789887A0BE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0744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36A2-F6E1-77E4-32F6-87DFDB263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A7726-2B3A-1CB7-2DE8-0D3313C77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73086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C563B-37FE-C6F5-B72C-8499E83DC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FA8674-D255-5024-FC46-BA70AB9F45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9E3892-0BA1-6648-B3D1-C17F8B5A2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1597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B26B8-CE8F-9BD1-4451-5BA4C150B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62115D-7008-6004-C0F0-2BB04353B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462865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861381-9D3E-D69E-76BA-2155CE2136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32663A-8D2A-2341-2DC2-29F231914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054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EDD2F-ED2A-DF45-779C-F90388101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21216-7A12-0CFD-2B03-D1DB5A119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693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E7F35-2DAF-66B4-868A-09E09142D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BFC10-EEA7-EC76-82C5-2B71B97E70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0C8597-3399-7759-2FFA-554A7773B7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9814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527BE-6CFF-231A-8272-71CD80E6E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C9A864-21B1-1A56-C65D-175524F1B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5796D4-3B58-1AC4-0BB6-7DED8DC425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216BC8-EBB1-4EFA-82DA-8E1FF18907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28D6AF-D207-3C10-8EA8-9FC27B45D7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45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CC6B1-03B6-6C66-B51F-5F7D32158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4735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0204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3AD1E-31B7-AECC-70D0-BE9E5CC05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1DF2F-FED2-A99F-0CC5-05D63CA49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6E77E8-F23B-D1B8-7CCC-310FD3A934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7833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BAD65-E088-6749-2188-28D50F289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65FA75-5070-4736-406C-4282B43DE2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3366AC-48B8-AF1E-6C59-FEC958B06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0542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34842D53-37B6-31A3-D728-E1EFBE6E5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44FE3A82-B6C5-1041-5DE1-B663C284B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600" dirty="0"/>
              <a:t>ec-24-0277-00-00EC</a:t>
            </a:r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73F77978-9229-62FA-065C-C36FED6D45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71C5452F-C109-C8AD-DB07-BCC52E2529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940EA919-F5AE-63B9-B787-47F8EE10C7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4AC7615-D001-DBF8-AD6F-18ADDF51F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2ACED75D-4CFB-E042-822F-BC90662D4FAD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>
            <a:extLst>
              <a:ext uri="{FF2B5EF4-FFF2-40B4-BE49-F238E27FC236}">
                <a16:creationId xmlns:a16="http://schemas.microsoft.com/office/drawing/2014/main" id="{C4B396FA-0048-9DAF-BA93-37D80A005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79EC94C9-75E7-00D5-9027-EED3BBAD2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November 2024 workshop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4BEB1AAF-1732-0349-B09E-840CB2DBD375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5C69BC88-9D38-4CC5-7C97-BEE9F920D70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197F4822-AE57-D903-1718-A820D912D47C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1079C487-64D7-5547-C6B8-7E92D94CAF0C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D1CD3438-A876-F6A6-00AE-A481691766A9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>
            <a:extLst>
              <a:ext uri="{FF2B5EF4-FFF2-40B4-BE49-F238E27FC236}">
                <a16:creationId xmlns:a16="http://schemas.microsoft.com/office/drawing/2014/main" id="{E912AB17-EE0F-D7DD-C941-7A2C54DC7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>
            <a:extLst>
              <a:ext uri="{FF2B5EF4-FFF2-40B4-BE49-F238E27FC236}">
                <a16:creationId xmlns:a16="http://schemas.microsoft.com/office/drawing/2014/main" id="{DDC824E7-C7D7-7DB0-5BDF-A3693988D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>
            <a:extLst>
              <a:ext uri="{FF2B5EF4-FFF2-40B4-BE49-F238E27FC236}">
                <a16:creationId xmlns:a16="http://schemas.microsoft.com/office/drawing/2014/main" id="{39E6952C-CAD0-AEC7-CF14-A820EF897E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>
            <a:extLst>
              <a:ext uri="{FF2B5EF4-FFF2-40B4-BE49-F238E27FC236}">
                <a16:creationId xmlns:a16="http://schemas.microsoft.com/office/drawing/2014/main" id="{74B525F8-3ED9-1372-7264-DF7A49DB5FF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15" name="Text Box 7">
            <a:extLst>
              <a:ext uri="{FF2B5EF4-FFF2-40B4-BE49-F238E27FC236}">
                <a16:creationId xmlns:a16="http://schemas.microsoft.com/office/drawing/2014/main" id="{D0FFFF9A-23FD-5AA6-6792-286E808D5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1E9E8C-408A-5042-8D93-114B657E63ED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>
            <a:extLst>
              <a:ext uri="{FF2B5EF4-FFF2-40B4-BE49-F238E27FC236}">
                <a16:creationId xmlns:a16="http://schemas.microsoft.com/office/drawing/2014/main" id="{8CF2F60D-0B00-594C-ED29-45F363777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>
            <a:extLst>
              <a:ext uri="{FF2B5EF4-FFF2-40B4-BE49-F238E27FC236}">
                <a16:creationId xmlns:a16="http://schemas.microsoft.com/office/drawing/2014/main" id="{D2FF75DC-A1CB-5820-B565-9864B2D69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November 2024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C23738CB-BE32-0E58-056A-328ECF3D729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081213"/>
            <a:ext cx="7772400" cy="722312"/>
          </a:xfrm>
        </p:spPr>
        <p:txBody>
          <a:bodyPr/>
          <a:lstStyle/>
          <a:p>
            <a:r>
              <a:rPr lang="en-US" altLang="en-US" sz="4000" dirty="0"/>
              <a:t>Permissible Commercial Activities</a:t>
            </a:r>
            <a:endParaRPr lang="en-US" altLang="en-US" sz="4400" dirty="0"/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5ADD01D2-5D85-7521-15B9-BB574609998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08425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3300" dirty="0"/>
              <a:t>IEEE 802 Workshop</a:t>
            </a:r>
          </a:p>
          <a:p>
            <a:pPr>
              <a:lnSpc>
                <a:spcPct val="80000"/>
              </a:lnSpc>
            </a:pPr>
            <a:r>
              <a:rPr lang="en-US" altLang="en-US" sz="3300" dirty="0"/>
              <a:t>Peter Yee</a:t>
            </a:r>
            <a:br>
              <a:rPr lang="en-US" altLang="en-US" sz="3300" dirty="0"/>
            </a:br>
            <a:r>
              <a:rPr lang="en-US" altLang="en-US" sz="3300" dirty="0"/>
              <a:t>November 2024</a:t>
            </a:r>
          </a:p>
          <a:p>
            <a:pPr>
              <a:lnSpc>
                <a:spcPct val="80000"/>
              </a:lnSpc>
            </a:pPr>
            <a:endParaRPr lang="en-US" altLang="en-US" sz="3300" dirty="0"/>
          </a:p>
          <a:p>
            <a:pPr>
              <a:lnSpc>
                <a:spcPct val="80000"/>
              </a:lnSpc>
            </a:pPr>
            <a:r>
              <a:rPr lang="en-US" sz="2000" b="1" dirty="0"/>
              <a:t>ec-24-0277-00-00EC</a:t>
            </a:r>
            <a:endParaRPr lang="en-US" altLang="en-US" sz="33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DFBA9F7D-EC58-2D32-EC5F-8B34D254E5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 years long past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FC667CF8-3A75-10F5-FAB6-AC9ED63C9D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Limited commercial activities were allowed</a:t>
            </a:r>
          </a:p>
          <a:p>
            <a:pPr lvl="1"/>
            <a:r>
              <a:rPr lang="en-US" altLang="en-US" dirty="0"/>
              <a:t>IEEE 802 used to have commercial sponsorship of some session social events, at least in the early 1990s</a:t>
            </a:r>
          </a:p>
          <a:p>
            <a:pPr lvl="1"/>
            <a:r>
              <a:rPr lang="en-US" altLang="en-US" dirty="0"/>
              <a:t>Admittedly, IEEE 802 was a much smaller organization then</a:t>
            </a:r>
          </a:p>
          <a:p>
            <a:pPr lvl="1"/>
            <a:r>
              <a:rPr lang="en-US" altLang="en-US" dirty="0"/>
              <a:t>The sponsor bought drinks and/or food</a:t>
            </a:r>
          </a:p>
          <a:p>
            <a:pPr lvl="1"/>
            <a:r>
              <a:rPr lang="en-US" altLang="en-US" dirty="0"/>
              <a:t>In return, they got to give a pitch to attendees</a:t>
            </a:r>
          </a:p>
          <a:p>
            <a:pPr lvl="1"/>
            <a:r>
              <a:rPr lang="en-US" altLang="en-US" dirty="0"/>
              <a:t>This was eventually abolished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CFCDFA-B2B3-21A6-8AE0-D70EAFD619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464CD23B-1E84-B22A-7E4A-2A4144B057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Other organizations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989674E4-DF9C-8786-5DC7-2DFDFF365E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229600" cy="4525962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IETF (3 per year): meetings are overtly but not wholly sponsored</a:t>
            </a:r>
          </a:p>
          <a:p>
            <a:pPr lvl="1"/>
            <a:r>
              <a:rPr lang="en-US" altLang="en-US" dirty="0">
                <a:solidFill>
                  <a:srgbClr val="000000"/>
                </a:solidFill>
                <a:latin typeface="Aptos" panose="020B0004020202020204" pitchFamily="34" charset="0"/>
              </a:rPr>
              <a:t>Primary host</a:t>
            </a:r>
          </a:p>
          <a:p>
            <a:pPr lvl="1"/>
            <a:r>
              <a:rPr lang="en-US" altLang="en-US" dirty="0">
                <a:solidFill>
                  <a:srgbClr val="000000"/>
                </a:solidFill>
                <a:latin typeface="Aptos" panose="020B0004020202020204" pitchFamily="34" charset="0"/>
              </a:rPr>
              <a:t>Connectivity, equipment, diversity and inclusion, running code, Open Internet, and sustainability sponsor; individual supporters</a:t>
            </a:r>
          </a:p>
          <a:p>
            <a:pPr lvl="1"/>
            <a:r>
              <a:rPr lang="en-US" altLang="en-US" dirty="0">
                <a:solidFill>
                  <a:srgbClr val="000000"/>
                </a:solidFill>
                <a:latin typeface="Aptos" panose="020B0004020202020204" pitchFamily="34" charset="0"/>
              </a:rPr>
              <a:t>Local supporter – think MICE incentives</a:t>
            </a:r>
          </a:p>
          <a:p>
            <a:pPr lvl="1"/>
            <a:r>
              <a:rPr lang="en-US" altLang="en-US" dirty="0">
                <a:solidFill>
                  <a:srgbClr val="000000"/>
                </a:solidFill>
                <a:latin typeface="Aptos" panose="020B0004020202020204" pitchFamily="34" charset="0"/>
              </a:rPr>
              <a:t>Differing levels of sponsorship available</a:t>
            </a:r>
          </a:p>
          <a:p>
            <a:pPr lvl="1"/>
            <a:r>
              <a:rPr lang="en-US" altLang="en-US" dirty="0">
                <a:solidFill>
                  <a:srgbClr val="000000"/>
                </a:solidFill>
                <a:latin typeface="Aptos" panose="020B0004020202020204" pitchFamily="34" charset="0"/>
              </a:rPr>
              <a:t>Host gets presentation slot, others get mentioned in plenary and on signs</a:t>
            </a:r>
          </a:p>
          <a:p>
            <a:pPr lvl="1"/>
            <a:r>
              <a:rPr lang="en-US" altLang="en-US" dirty="0">
                <a:solidFill>
                  <a:srgbClr val="000000"/>
                </a:solidFill>
                <a:latin typeface="Aptos" panose="020B0004020202020204" pitchFamily="34" charset="0"/>
              </a:rPr>
              <a:t>Meeting fee also pays for meetings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9465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CD34BD-82CB-BE9F-4067-70DA592F97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9235973A-B83D-6D22-7EC7-912496FC75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Other organizations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5E7D6342-F589-DA04-4B88-D71EE25B64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GSMA FASG (3 per year): partially sponsored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Primary host – operator or vendor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Additional sponsors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All get speaking slots / product pitches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Venue signage thanks the host / sponsors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Includes sponsored social event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No cost to participants</a:t>
            </a:r>
          </a:p>
          <a:p>
            <a:pPr lvl="1"/>
            <a:endParaRPr lang="en-US" dirty="0">
              <a:solidFill>
                <a:srgbClr val="000000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539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AD40B2-D42C-C7CE-2301-1FEE5B87BF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A4CC3D2D-E065-67D5-708B-2225ACB1E6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Funding models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E0CB2458-3FEB-55D1-1596-7C44B40C04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IETF: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ISOC funding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Higher meeting fees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Sponsorships</a:t>
            </a:r>
          </a:p>
          <a:p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GSMA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Membership fees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Sponsorships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In-kind donations: meeting venue, food/drinks</a:t>
            </a:r>
          </a:p>
          <a:p>
            <a:pPr lvl="1"/>
            <a:endParaRPr lang="en-US" dirty="0">
              <a:solidFill>
                <a:srgbClr val="000000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625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5A4FE4-3F7C-025C-8918-B1468BFBB3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F9CB6D6B-02A7-F49F-B125-3EBA796EB6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Possible activities at IEEE sessions?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8A399678-4909-78D3-9470-ABB3BBD99C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eeting or social event sponsorships</a:t>
            </a:r>
          </a:p>
          <a:p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dvertising at meetings</a:t>
            </a:r>
          </a:p>
          <a:p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quipment and tool demonstrations</a:t>
            </a:r>
          </a:p>
          <a:p>
            <a:r>
              <a:rPr lang="en-US" altLang="en-US" dirty="0">
                <a:solidFill>
                  <a:srgbClr val="000000"/>
                </a:solidFill>
                <a:latin typeface="Aptos" panose="020B0004020202020204" pitchFamily="34" charset="0"/>
              </a:rPr>
              <a:t>Hospitality suites</a:t>
            </a:r>
          </a:p>
          <a:p>
            <a:r>
              <a:rPr lang="en-US" altLang="en-US" dirty="0">
                <a:solidFill>
                  <a:srgbClr val="000000"/>
                </a:solidFill>
                <a:latin typeface="Aptos" panose="020B0004020202020204" pitchFamily="34" charset="0"/>
              </a:rPr>
              <a:t>Sponsored plenary lunch and tech talk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31792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90B236-FA3B-8F9C-7E99-38037762AA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02026B44-6978-0289-8CEF-3ED529F31B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Pros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AAC26BA5-F1B5-1FEB-D5F9-B2B881ACF5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Helvetica Neue" panose="02000503000000020004" pitchFamily="2" charset="0"/>
              </a:rPr>
              <a:t>B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rings tighter connection between 802 users (component, systems, test equipment, service providers) with the 802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stds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 dev community at 802 plenaries</a:t>
            </a:r>
          </a:p>
          <a:p>
            <a:r>
              <a:rPr lang="en-US" dirty="0">
                <a:solidFill>
                  <a:srgbClr val="000000"/>
                </a:solidFill>
                <a:latin typeface="Helvetica Neue" panose="02000503000000020004" pitchFamily="2" charset="0"/>
              </a:rPr>
              <a:t>P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ossible revenue source that may reduce registration fees for 802 participant</a:t>
            </a:r>
          </a:p>
          <a:p>
            <a:endParaRPr lang="en-US" b="0" i="0" u="none" strike="noStrike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11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6C8CFD-099D-5C51-4EB4-2B0B131D52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95A33C3A-85C3-F121-09D8-CA42720A6C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Cons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B9AABE40-F7BF-52FE-F83E-E6E2BE3749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>
                <a:solidFill>
                  <a:srgbClr val="000000"/>
                </a:solidFill>
                <a:latin typeface="Helvetica Neue" panose="02000503000000020004" pitchFamily="2" charset="0"/>
              </a:rPr>
              <a:t>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ay be perceived as violation of 802 anti-trust immunity</a:t>
            </a:r>
          </a:p>
          <a:p>
            <a:pPr algn="l" rtl="0"/>
            <a:r>
              <a:rPr lang="en-US" dirty="0">
                <a:solidFill>
                  <a:srgbClr val="000000"/>
                </a:solidFill>
                <a:latin typeface="Helvetica Neue" panose="02000503000000020004" pitchFamily="2" charset="0"/>
              </a:rPr>
              <a:t>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ay be difficult to establish polices that are fair and non discriminator</a:t>
            </a:r>
          </a:p>
          <a:p>
            <a:pPr algn="l" rtl="0"/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IEEE 802’s 501c(3) status may make it challenging</a:t>
            </a:r>
          </a:p>
          <a:p>
            <a:endParaRPr lang="en-US" b="0" i="0" u="none" strike="noStrike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27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9C184C-2A4F-FFBF-6B28-DF97C8EEAD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A69FDDE7-CAFF-551C-ECCB-5CD6A76B54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steps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4C4F8280-1AC5-7858-E148-52F7CB28D0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Create an ad hoc on this topic</a:t>
            </a:r>
          </a:p>
          <a:p>
            <a:pPr algn="l" rtl="0"/>
            <a:r>
              <a:rPr lang="en-US" dirty="0">
                <a:solidFill>
                  <a:srgbClr val="000000"/>
                </a:solidFill>
                <a:latin typeface="Helvetica Neue" panose="02000503000000020004" pitchFamily="2" charset="0"/>
              </a:rPr>
              <a:t>Check in with David Law, who has been asking IEEE legal about permissible commercial activities as well</a:t>
            </a:r>
          </a:p>
        </p:txBody>
      </p:sp>
    </p:spTree>
    <p:extLst>
      <p:ext uri="{BB962C8B-B14F-4D97-AF65-F5344CB8AC3E}">
        <p14:creationId xmlns:p14="http://schemas.microsoft.com/office/powerpoint/2010/main" val="2283506095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17664</TotalTime>
  <Words>337</Words>
  <Application>Microsoft Macintosh PowerPoint</Application>
  <PresentationFormat>On-screen Show (4:3)</PresentationFormat>
  <Paragraphs>62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Arial</vt:lpstr>
      <vt:lpstr>Helvetica Neue</vt:lpstr>
      <vt:lpstr>Title slide</vt:lpstr>
      <vt:lpstr>Title only</vt:lpstr>
      <vt:lpstr>Permissible Commercial Activities</vt:lpstr>
      <vt:lpstr>In years long past</vt:lpstr>
      <vt:lpstr>Other organizations</vt:lpstr>
      <vt:lpstr>Other organizations</vt:lpstr>
      <vt:lpstr>Funding models</vt:lpstr>
      <vt:lpstr>Possible activities at IEEE sessions?</vt:lpstr>
      <vt:lpstr>Pros</vt:lpstr>
      <vt:lpstr>Cons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March 2011 workshop</dc:title>
  <dc:subject>IEEE 802 March 2011 workshop</dc:subject>
  <dc:creator>IEEE 802</dc:creator>
  <cp:lastModifiedBy>Peter Yee</cp:lastModifiedBy>
  <cp:revision>452</cp:revision>
  <dcterms:created xsi:type="dcterms:W3CDTF">2009-09-07T19:24:44Z</dcterms:created>
  <dcterms:modified xsi:type="dcterms:W3CDTF">2024-11-14T01:39:00Z</dcterms:modified>
</cp:coreProperties>
</file>