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A0404-6132-45DF-BD0F-F1158E149871}" v="2" dt="2023-01-19T18:5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124" d="100"/>
          <a:sy n="124" d="100"/>
        </p:scale>
        <p:origin x="50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Peter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Peter Yee, NSA-CSD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802.ec-24/0293r00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4/ec-24-0229-05-JTC1-agenda-for-november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 JTC1 Standing Committee</a:t>
            </a:r>
            <a:br>
              <a:rPr lang="en-US" dirty="0"/>
            </a:br>
            <a:r>
              <a:rPr lang="en-US" dirty="0"/>
              <a:t>November 2024 (mixed-mode)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01612"/>
              </p:ext>
            </p:extLst>
          </p:nvPr>
        </p:nvGraphicFramePr>
        <p:xfrm>
          <a:off x="1487488" y="3302517"/>
          <a:ext cx="10263463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159000" progId="Word.Document.8">
                  <p:embed/>
                </p:oleObj>
              </mc:Choice>
              <mc:Fallback>
                <p:oleObj name="Document" r:id="rId3" imgW="10439400" imgH="2159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302517"/>
                        <a:ext cx="10263463" cy="206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IEEE 802 JTC1 SC reviewed the PSDO process status, including IPR issues holding up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ec-24/0229r05</a:t>
            </a:r>
            <a:r>
              <a:rPr lang="en-AU" dirty="0">
                <a:solidFill>
                  <a:schemeClr val="tx1"/>
                </a:solidFill>
              </a:rPr>
              <a:t>; Minutes – ec-24/0292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Going forward, 802.11 will not be shown as in-process; some 802.15 and 802.19 standards will also not be advanced in the PSDO process</a:t>
            </a:r>
          </a:p>
          <a:p>
            <a:pPr marL="182880" indent="-18288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Next steps: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Reach out to IEEE </a:t>
            </a:r>
            <a:r>
              <a:rPr lang="en-US" sz="1600" dirty="0" err="1">
                <a:solidFill>
                  <a:schemeClr val="tx1"/>
                </a:solidFill>
              </a:rPr>
              <a:t>BoG</a:t>
            </a:r>
            <a:r>
              <a:rPr lang="en-US" sz="1600" dirty="0">
                <a:solidFill>
                  <a:schemeClr val="tx1"/>
                </a:solidFill>
              </a:rPr>
              <a:t> for insights into actions they are taking towards issue resolution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Consider appealing to patent holders to supply LOAs under the ISO patent policy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US" sz="1600" dirty="0">
                <a:solidFill>
                  <a:schemeClr val="tx1"/>
                </a:solidFill>
              </a:rPr>
              <a:t>Observe how IEEE 802.3 fares in the parallel ITU-T SG15 process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776710"/>
              </p:ext>
            </p:extLst>
          </p:nvPr>
        </p:nvGraphicFramePr>
        <p:xfrm>
          <a:off x="914401" y="2503946"/>
          <a:ext cx="5791199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767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381641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464594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  <a:gridCol w="1737294">
                  <a:extLst>
                    <a:ext uri="{9D8B030D-6E8A-4147-A177-3AD203B41FA5}">
                      <a16:colId xmlns:a16="http://schemas.microsoft.com/office/drawing/2014/main" val="36894489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Stalled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30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00099"/>
            <a:ext cx="10361084" cy="1065213"/>
          </a:xfrm>
        </p:spPr>
        <p:txBody>
          <a:bodyPr/>
          <a:lstStyle/>
          <a:p>
            <a:r>
              <a:rPr lang="en-US" dirty="0"/>
              <a:t>The IEEE 802 JTC1 SC will undertake its usual work</a:t>
            </a:r>
            <a:br>
              <a:rPr lang="en-US" dirty="0"/>
            </a:br>
            <a:r>
              <a:rPr lang="en-US" dirty="0"/>
              <a:t>at its mixed-mode meeting in Kobe in January ’25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204864"/>
            <a:ext cx="10361084" cy="4113213"/>
          </a:xfrm>
        </p:spPr>
        <p:txBody>
          <a:bodyPr/>
          <a:lstStyle/>
          <a:p>
            <a:r>
              <a:rPr lang="en-US" dirty="0"/>
              <a:t>IEEE 802 JTC1 SC plans for January 2025 … </a:t>
            </a:r>
          </a:p>
          <a:p>
            <a:pPr lvl="1"/>
            <a:r>
              <a:rPr lang="en-US" dirty="0"/>
              <a:t>Execute PSDO process, to the extent possible</a:t>
            </a:r>
          </a:p>
          <a:p>
            <a:pPr lvl="2"/>
            <a:r>
              <a:rPr lang="en-US" dirty="0"/>
              <a:t>There are current ballots open for IEEE 802.1Qdx (CIB: 27 November), IEEE 802.15.3-2023 (CIB: 27 November), IEEE 802.1ASdm (CIB: 31 December), IEEE 802.1ASdn (CIB: 31 December), IEEE 802f (FDIS: 12 February), IEEE 802.1Qcw (FDIS: 12 February), IEEE 802.1Qcj (FDIS: 3 March), and IEEE 802.1ASdr (FDIS: 10 March)</a:t>
            </a:r>
          </a:p>
          <a:p>
            <a:pPr lvl="1"/>
            <a:r>
              <a:rPr lang="en-US" dirty="0"/>
              <a:t>Monitor ISO/IEC JTC 1/SC 6 activities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6546</TotalTime>
  <Words>329</Words>
  <Application>Microsoft Macintosh PowerPoint</Application>
  <PresentationFormat>Widescreen</PresentationFormat>
  <Paragraphs>74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Document</vt:lpstr>
      <vt:lpstr>IEEE 802 JTC1 Standing Committee November 2024 (mixed-mode) closing report</vt:lpstr>
      <vt:lpstr>The IEEE 802 JTC1 SC reviewed the PSDO process status, including IPR issues holding up 802.11</vt:lpstr>
      <vt:lpstr>The IEEE 802 JTC1 SC will undertake its usual work at its mixed-mode meeting in Kobe in January ’25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Peter Yee</cp:lastModifiedBy>
  <cp:revision>95</cp:revision>
  <cp:lastPrinted>1601-01-01T00:00:00Z</cp:lastPrinted>
  <dcterms:created xsi:type="dcterms:W3CDTF">2019-09-19T04:57:16Z</dcterms:created>
  <dcterms:modified xsi:type="dcterms:W3CDTF">2024-11-14T23:15:46Z</dcterms:modified>
</cp:coreProperties>
</file>