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0" autoAdjust="0"/>
    <p:restoredTop sz="94660"/>
  </p:normalViewPr>
  <p:slideViewPr>
    <p:cSldViewPr snapToGrid="0">
      <p:cViewPr varScale="1">
        <p:scale>
          <a:sx n="137" d="100"/>
          <a:sy n="137" d="100"/>
        </p:scale>
        <p:origin x="79" y="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hn DAmbrosia" userId="a76b78698ac40a99" providerId="LiveId" clId="{7CE1EA86-E0F7-4072-ACC3-A04A1DB14DC0}"/>
    <pc:docChg chg="custSel modSld">
      <pc:chgData name="John DAmbrosia" userId="a76b78698ac40a99" providerId="LiveId" clId="{7CE1EA86-E0F7-4072-ACC3-A04A1DB14DC0}" dt="2024-11-15T03:01:35.227" v="26" actId="20577"/>
      <pc:docMkLst>
        <pc:docMk/>
      </pc:docMkLst>
      <pc:sldChg chg="modSp mod">
        <pc:chgData name="John DAmbrosia" userId="a76b78698ac40a99" providerId="LiveId" clId="{7CE1EA86-E0F7-4072-ACC3-A04A1DB14DC0}" dt="2024-11-15T03:01:20.286" v="24" actId="20577"/>
        <pc:sldMkLst>
          <pc:docMk/>
          <pc:sldMk cId="2172240645" sldId="256"/>
        </pc:sldMkLst>
        <pc:spChg chg="mod">
          <ac:chgData name="John DAmbrosia" userId="a76b78698ac40a99" providerId="LiveId" clId="{7CE1EA86-E0F7-4072-ACC3-A04A1DB14DC0}" dt="2024-11-15T03:01:20.286" v="24" actId="20577"/>
          <ac:spMkLst>
            <pc:docMk/>
            <pc:sldMk cId="2172240645" sldId="256"/>
            <ac:spMk id="2" creationId="{F52B7E51-44C5-C173-3DA1-B787F6613B97}"/>
          </ac:spMkLst>
        </pc:spChg>
        <pc:spChg chg="mod">
          <ac:chgData name="John DAmbrosia" userId="a76b78698ac40a99" providerId="LiveId" clId="{7CE1EA86-E0F7-4072-ACC3-A04A1DB14DC0}" dt="2024-11-15T03:00:01.131" v="4" actId="20577"/>
          <ac:spMkLst>
            <pc:docMk/>
            <pc:sldMk cId="2172240645" sldId="256"/>
            <ac:spMk id="3" creationId="{90DA8961-09BF-1B86-5A23-96B747992B35}"/>
          </ac:spMkLst>
        </pc:spChg>
      </pc:sldChg>
      <pc:sldChg chg="modSp mod">
        <pc:chgData name="John DAmbrosia" userId="a76b78698ac40a99" providerId="LiveId" clId="{7CE1EA86-E0F7-4072-ACC3-A04A1DB14DC0}" dt="2024-11-15T03:01:35.227" v="26" actId="20577"/>
        <pc:sldMkLst>
          <pc:docMk/>
          <pc:sldMk cId="1569744132" sldId="257"/>
        </pc:sldMkLst>
        <pc:spChg chg="mod">
          <ac:chgData name="John DAmbrosia" userId="a76b78698ac40a99" providerId="LiveId" clId="{7CE1EA86-E0F7-4072-ACC3-A04A1DB14DC0}" dt="2024-11-15T03:00:33.681" v="8"/>
          <ac:spMkLst>
            <pc:docMk/>
            <pc:sldMk cId="1569744132" sldId="257"/>
            <ac:spMk id="3" creationId="{E6A29496-D790-3D39-D6E3-194152B85621}"/>
          </ac:spMkLst>
        </pc:spChg>
        <pc:spChg chg="mod">
          <ac:chgData name="John DAmbrosia" userId="a76b78698ac40a99" providerId="LiveId" clId="{7CE1EA86-E0F7-4072-ACC3-A04A1DB14DC0}" dt="2024-11-15T03:00:46.544" v="11" actId="20577"/>
          <ac:spMkLst>
            <pc:docMk/>
            <pc:sldMk cId="1569744132" sldId="257"/>
            <ac:spMk id="4" creationId="{F7A94F54-E07A-A38D-5923-6D947F04E9C0}"/>
          </ac:spMkLst>
        </pc:spChg>
        <pc:graphicFrameChg chg="modGraphic">
          <ac:chgData name="John DAmbrosia" userId="a76b78698ac40a99" providerId="LiveId" clId="{7CE1EA86-E0F7-4072-ACC3-A04A1DB14DC0}" dt="2024-11-15T03:01:35.227" v="26" actId="20577"/>
          <ac:graphicFrameMkLst>
            <pc:docMk/>
            <pc:sldMk cId="1569744132" sldId="257"/>
            <ac:graphicFrameMk id="7" creationId="{4877998A-9EE0-2195-320B-1AC5F54EE29A}"/>
          </ac:graphicFrameMkLst>
        </pc:graphicFrameChg>
      </pc:sldChg>
      <pc:sldChg chg="modSp mod">
        <pc:chgData name="John DAmbrosia" userId="a76b78698ac40a99" providerId="LiveId" clId="{7CE1EA86-E0F7-4072-ACC3-A04A1DB14DC0}" dt="2024-11-15T03:00:42.536" v="10" actId="20577"/>
        <pc:sldMkLst>
          <pc:docMk/>
          <pc:sldMk cId="2970993646" sldId="258"/>
        </pc:sldMkLst>
        <pc:spChg chg="mod">
          <ac:chgData name="John DAmbrosia" userId="a76b78698ac40a99" providerId="LiveId" clId="{7CE1EA86-E0F7-4072-ACC3-A04A1DB14DC0}" dt="2024-11-15T03:00:39.459" v="9"/>
          <ac:spMkLst>
            <pc:docMk/>
            <pc:sldMk cId="2970993646" sldId="258"/>
            <ac:spMk id="3" creationId="{5C68F3B8-095F-DE59-5ADC-6DD576B1C216}"/>
          </ac:spMkLst>
        </pc:spChg>
        <pc:spChg chg="mod">
          <ac:chgData name="John DAmbrosia" userId="a76b78698ac40a99" providerId="LiveId" clId="{7CE1EA86-E0F7-4072-ACC3-A04A1DB14DC0}" dt="2024-11-15T03:00:42.536" v="10" actId="20577"/>
          <ac:spMkLst>
            <pc:docMk/>
            <pc:sldMk cId="2970993646" sldId="258"/>
            <ac:spMk id="4" creationId="{D2A3F292-0C16-9CF4-3886-53D3E21C4543}"/>
          </ac:spMkLst>
        </pc:spChg>
        <pc:graphicFrameChg chg="modGraphic">
          <ac:chgData name="John DAmbrosia" userId="a76b78698ac40a99" providerId="LiveId" clId="{7CE1EA86-E0F7-4072-ACC3-A04A1DB14DC0}" dt="2024-11-15T03:00:22.667" v="7" actId="6549"/>
          <ac:graphicFrameMkLst>
            <pc:docMk/>
            <pc:sldMk cId="2970993646" sldId="258"/>
            <ac:graphicFrameMk id="7" creationId="{4877998A-9EE0-2195-320B-1AC5F54EE29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844F2B-6724-4BBB-98EE-557F9A1A3C04}" type="datetimeFigureOut">
              <a:rPr lang="en-US" smtClean="0"/>
              <a:t>11/14/2024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C1CE05-6328-413E-9392-12825861AF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57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8BD8-E588-CA53-E429-23C22CC77A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B3AE7E-8CE0-20F3-F2CE-3A1751B3F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E76D0C-F425-7D9C-08D7-7CDA22B8A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4C68C-5B99-CBAC-D3D5-EFED1728B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B66216-A19E-BC03-875A-559B7AED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907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BED88-F983-B9A9-23EC-97E756607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79651A-1B14-313D-91EB-FBFCC2221A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319032-E0AE-3502-1436-E31EB75E74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7BFD4-52C1-6933-A204-A1C8648B4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E0014-9C64-A5A8-DC81-F616D65EE9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31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8A3E28-A104-7C64-DC9F-ADF85D88E0D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5357D9-B95C-AF27-1487-C118613EEE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DFA95E-6137-0A91-0266-5E0766612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F46AD-631A-C053-D459-981F286FD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0B828-BBD7-2FFC-1012-CCD3462C1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6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2A927-7BBB-8A19-76CB-2A5D2385B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F1CAE6-775C-A0CA-EBB5-B062E2EF6B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798883-7B27-ACF2-A286-3E346109B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3359E5-B7E7-8860-6087-A770AD859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2DABCB-43AA-5C2F-D8BB-592F65944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27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87A3-2D84-5E81-1CBF-BED8BC6DF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0B0DA6-D22D-DD8C-8D06-F82D861CA5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19F9CF-1776-125A-E6B1-7AB4F9E29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6798FB-4DE5-480C-50E2-05676DAEE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C86F1-E1A7-96F2-2E22-DCB41325A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31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40F2E-4C60-5B34-1D49-808D218676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1ECAC5-B5C3-C58A-01AE-61EF0CA24D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572DF2-D341-BC3B-D11F-5732B24F8C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327B61-08B0-6CC5-4A33-F4A22D56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BB444-9239-9A88-D845-7A217375A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93AF36-CF3A-437F-4CA7-8B09920A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313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0C2AF1-CB14-4F8F-80AC-AD68F6366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E6B2B-7B0D-BD1E-C009-E2CE633A5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24EBF-9C54-96F5-347F-9755470EFC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A63A2D1-44F7-ED7F-CE59-9C455D043B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6EAB355-C47D-E3F9-5CBF-7B05D0C9EC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FE80938-E6F0-0572-F623-DBCEC4FBD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EC551A-A5A2-E2BF-8817-3A783DC570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E40B1-1E5A-B98C-98FB-22FA618D5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049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91085-FE29-0152-2C69-D020B7478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CFCF108-766B-65B2-43E1-8FA7A0F52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437AABD-ED0C-0423-58CB-1F0EEE5AE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07CCDFE-9694-CD67-AFCF-B75458797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678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6C6B6A0-ADB1-6D4E-CD3A-6F55E23C1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FA23ECD-9F89-8B20-2C1E-21C3E49FB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05949-1EA1-2EF8-A379-0B296D5E6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93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CE1637-69B0-1320-DAAF-529EA127C7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00C85F-23A2-A429-487B-4D02C0668E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120EA2-0CB3-227F-360F-A8B0F5217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F8FB0B-EE64-2CA6-7887-6BD37416BA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37E80C-E38C-7C83-F34B-7707D21B8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1B412D-11B7-ECFF-AFF8-DDC6779B6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92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5D7D8F-B548-A74E-6642-E4B91FDA4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079007-3E3A-ABFF-1D9D-355EF63F5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D8B0BB-4896-B701-9F6D-429987C5F0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359B90-9B6C-FCB9-11CA-50F09544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11 Nov 2024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39BB5B-6F83-0D34-BC15-B89977CCB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ec-24-0272-00-00EC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9C62E5-53ED-305D-89D8-9917532B1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14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592C17-5B94-DF52-2910-1DDCEFD5F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51838-F2C6-D9A7-FB6C-4EECE9833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7D13DE-4BE9-782E-1D31-AD4B6E5CE4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11 Nov 2024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C45BC3-7B62-1335-FEA1-606B6B6531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ec-24-0272-00-00EC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E7411-E92A-B58E-4505-44B5BECCFA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B123AC-AD85-4D30-9621-FF38E8EA4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76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2B7E51-44C5-C173-3DA1-B787F6613B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11881" y="356050"/>
            <a:ext cx="10843925" cy="2387600"/>
          </a:xfrm>
        </p:spPr>
        <p:txBody>
          <a:bodyPr anchor="t">
            <a:normAutofit fontScale="90000"/>
          </a:bodyPr>
          <a:lstStyle/>
          <a:p>
            <a:r>
              <a:rPr lang="en-US" dirty="0"/>
              <a:t>Roll Call -</a:t>
            </a:r>
            <a:br>
              <a:rPr lang="en-US" dirty="0"/>
            </a:br>
            <a:r>
              <a:rPr lang="en-US" dirty="0"/>
              <a:t>IEEE 802 LMSC </a:t>
            </a:r>
            <a:br>
              <a:rPr lang="en-US" dirty="0"/>
            </a:br>
            <a:r>
              <a:rPr lang="en-US" dirty="0"/>
              <a:t>IEEE 802 LMSC - 15 Nov 2024 </a:t>
            </a:r>
            <a:br>
              <a:rPr lang="en-US" dirty="0"/>
            </a:br>
            <a:r>
              <a:rPr lang="en-US" dirty="0"/>
              <a:t>Closing Meeting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DA8961-09BF-1B86-5A23-96B747992B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040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John D’Ambrosia</a:t>
            </a:r>
          </a:p>
          <a:p>
            <a:r>
              <a:rPr lang="en-US" dirty="0"/>
              <a:t>Recording Secretary, IEEE 802 LMSC</a:t>
            </a:r>
          </a:p>
          <a:p>
            <a:r>
              <a:rPr lang="en-US" dirty="0" err="1"/>
              <a:t>Futurewei</a:t>
            </a:r>
            <a:r>
              <a:rPr lang="en-US" dirty="0"/>
              <a:t>, U.S. Subsidiary of Huawei</a:t>
            </a:r>
          </a:p>
          <a:p>
            <a:r>
              <a:rPr lang="en-US" dirty="0"/>
              <a:t>15 Nov 2024</a:t>
            </a:r>
          </a:p>
          <a:p>
            <a:endParaRPr lang="en-US" dirty="0"/>
          </a:p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ec-24-0296-00-00EC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22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" y="214051"/>
            <a:ext cx="10515600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4328785"/>
              </p:ext>
            </p:extLst>
          </p:nvPr>
        </p:nvGraphicFramePr>
        <p:xfrm>
          <a:off x="158200" y="932056"/>
          <a:ext cx="11345516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85391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315817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4850296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1794012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James Gilb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Atomics Aeronautical Systems,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First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Halasz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Morse Micro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Second Vice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George Zimmerman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CME Consulting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Chaplin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Recording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John D’Ambrosia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  </a:t>
                      </a:r>
                      <a:r>
                        <a:rPr lang="en-US" dirty="0" err="1">
                          <a:effectLst/>
                        </a:rPr>
                        <a:t>Futurewei</a:t>
                      </a:r>
                      <a:r>
                        <a:rPr lang="en-US" dirty="0">
                          <a:effectLst/>
                        </a:rPr>
                        <a:t>, U.S. Subsidiary of Huawei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Executive Secretary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Jon Rosdahl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Qualcomm Technologies, Inc.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David Law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45800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Robert Stacey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95117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Clint Powell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PWC, LLC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6114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Edward Au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Huawei Technologies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604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sz="1800" b="0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1565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Tim Godfrey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Electric Power Research Institute (</a:t>
                      </a:r>
                      <a:r>
                        <a:rPr lang="en-US">
                          <a:effectLst/>
                        </a:rPr>
                        <a:t>EPRI)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7933557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A29496-D790-3D39-D6E3-194152B856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A94F54-E07A-A38D-5923-6D947F04E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Nov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7F5A0E-69F4-547D-3139-86ADFAD31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744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F4CFAF-F173-AF8E-F54D-16764BB54F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809" y="365126"/>
            <a:ext cx="10995991" cy="529396"/>
          </a:xfrm>
        </p:spPr>
        <p:txBody>
          <a:bodyPr>
            <a:normAutofit fontScale="90000"/>
          </a:bodyPr>
          <a:lstStyle/>
          <a:p>
            <a:r>
              <a:rPr lang="en-US" dirty="0"/>
              <a:t>IEEE 802 LMSC Non-Voting Members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4877998A-9EE0-2195-320B-1AC5F54EE2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1000918"/>
              </p:ext>
            </p:extLst>
          </p:nvPr>
        </p:nvGraphicFramePr>
        <p:xfrm>
          <a:off x="323022" y="995707"/>
          <a:ext cx="11345516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8087">
                  <a:extLst>
                    <a:ext uri="{9D8B030D-6E8A-4147-A177-3AD203B41FA5}">
                      <a16:colId xmlns:a16="http://schemas.microsoft.com/office/drawing/2014/main" val="1716931176"/>
                    </a:ext>
                  </a:extLst>
                </a:gridCol>
                <a:gridCol w="2012674">
                  <a:extLst>
                    <a:ext uri="{9D8B030D-6E8A-4147-A177-3AD203B41FA5}">
                      <a16:colId xmlns:a16="http://schemas.microsoft.com/office/drawing/2014/main" val="3123222920"/>
                    </a:ext>
                  </a:extLst>
                </a:gridCol>
                <a:gridCol w="3728981">
                  <a:extLst>
                    <a:ext uri="{9D8B030D-6E8A-4147-A177-3AD203B41FA5}">
                      <a16:colId xmlns:a16="http://schemas.microsoft.com/office/drawing/2014/main" val="3885674336"/>
                    </a:ext>
                  </a:extLst>
                </a:gridCol>
                <a:gridCol w="2025774">
                  <a:extLst>
                    <a:ext uri="{9D8B030D-6E8A-4147-A177-3AD203B41FA5}">
                      <a16:colId xmlns:a16="http://schemas.microsoft.com/office/drawing/2014/main" val="31710527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Position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Present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5127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Past Chair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Paul Nikolich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 and Nikolich Advisors, LLC</a:t>
                      </a: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97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- Advisor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Geoff Thompson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Self, 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GraCaSI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Standards Advisors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03531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Member Emeritus – Associate Treasurer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Jason Potterf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Cisco Systems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70703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802/ISO/IEC/JTC1/SC6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Peter Yee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NSA-CSD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12695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</a:t>
                      </a:r>
                      <a:r>
                        <a:rPr lang="en-US" dirty="0"/>
                        <a:t>Chair, 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IEEE 802/IETF SC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802 Wireless Chairs SC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Dorothy Stanley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Hewlett Packard Enterprise</a:t>
                      </a:r>
                      <a:endParaRPr lang="en-US" dirty="0">
                        <a:effectLst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66750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Chair, IEEE 802/ITU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Glenn Parsons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Ericsson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9413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 Public Visibility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Tuncer Baykas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Ofinno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84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802.16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Roger Marks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EthAirNet</a:t>
                      </a:r>
                      <a:r>
                        <a:rPr lang="en-US" dirty="0"/>
                        <a:t> Associates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0946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Chair, IEEE 802.21 (Hibernating)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Subir Das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/>
                        <a:t>Peraton</a:t>
                      </a:r>
                      <a:r>
                        <a:rPr lang="en-US" dirty="0"/>
                        <a:t> Labs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3344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Chair, IEEE 802.22 (Hibernating)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Apurva Mody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AiRANACULUS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66394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68F3B8-095F-DE59-5ADC-6DD576B1C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ec-24-0296-00-00EC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3F292-0C16-9CF4-3886-53D3E21C45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15 Nov 2024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025D58-D7B7-1854-CD27-FA6B70846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123AC-AD85-4D30-9621-FF38E8EA4A2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99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2160</TotalTime>
  <Words>296</Words>
  <Application>Microsoft Office PowerPoint</Application>
  <PresentationFormat>Widescreen</PresentationFormat>
  <Paragraphs>94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Verdana</vt:lpstr>
      <vt:lpstr>Office Theme</vt:lpstr>
      <vt:lpstr>Roll Call - IEEE 802 LMSC  IEEE 802 LMSC - 15 Nov 2024  Closing Meeting</vt:lpstr>
      <vt:lpstr>IEEE 802 LMSC Voting Members</vt:lpstr>
      <vt:lpstr>IEEE 802 LMSC Non-Voting Members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DAmbrosia</dc:creator>
  <cp:lastModifiedBy>John DAmbrosia</cp:lastModifiedBy>
  <cp:revision>7</cp:revision>
  <dcterms:created xsi:type="dcterms:W3CDTF">2024-07-14T11:57:40Z</dcterms:created>
  <dcterms:modified xsi:type="dcterms:W3CDTF">2024-11-15T03:01:43Z</dcterms:modified>
</cp:coreProperties>
</file>