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85" r:id="rId2"/>
    <p:sldId id="6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7B97E-3112-4EB3-B194-2F9D3C0312B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4534-9DA5-49D3-9A96-ABD1CBBB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0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DECD6-135B-D921-1E40-58F48F7FF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BF3E6-9E72-DBEF-1C88-41A700C8B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04B60-C6F5-49CA-B32C-FC51847D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CD43-B4CE-4B83-B398-89D2A76BA486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CC7E-4162-B0D7-5812-C63542D04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C120C-84AB-195E-38EE-FBD240D80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0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1A4F-1F42-0E29-B355-E6EDDA82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F850E-9565-2923-EA44-02F1B9EFD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6EBE9-86F5-EEE2-4251-B6DA2C0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AB53-CEB9-454D-A717-68754CA2E18B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99291-CDEA-9890-F08D-9B7089AE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FD9F2-B724-5C3F-5612-56C89185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2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05570-705E-6BCE-2891-4D8C30ACD6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60E34E-C386-D090-6464-17F4888EF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59567-1980-99EA-F09E-21FA4B4BC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08853-3583-4CD1-9F3F-A106387EF4A1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CDC23-B9BF-A3E7-623A-FE33A347E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37A10-5381-1FD7-F580-CBEAC022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9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71FFD-4C3E-0B5F-3347-68826808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3C541-8D29-8857-58CD-C64C96AB3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E9495-4E99-28C0-436B-A8CE44F0D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0121-5BF0-463A-89CF-8B06E96CFE93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968C6-A770-7441-7AD4-8D152220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C023C-166D-AE27-EFE1-30C48AC2F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9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E4CF-3B60-F461-CC20-C012F546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BD949-5755-071A-46C6-086EC9E2C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419A5-6A17-FF34-D251-16FA5A9F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940E2-A71F-45EB-A91A-8394B6BF526A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E8B26-515C-541D-F6BB-C76EF9F3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83FAC-9B3D-2BED-6F26-33B61D5E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4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C55D-8925-CDCC-E8FB-F30FB535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53D66-A10B-6FCD-38BF-35B44BE40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4F603-9DFB-ECC5-0A83-518AD50E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21CF8-7E08-780D-B3C9-D08C81F3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458DB-8047-4569-8B60-E413A0FB030D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D2FDC-134F-FD69-F217-38424438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4426B-FA2E-7168-3F9A-9B5CC84A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5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F5989-7459-05D6-3019-D5BCC970F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9FE56-0F9D-3665-E692-930684818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0E363-C036-7A53-1FAD-C3F7684A3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FDA2A-644A-C6FD-CC29-C33AD014A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1C499C-EE3C-9166-7B92-4285DC504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D74CE3-CEB9-9022-61AE-CC7FCD40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5803-A1CF-4DE2-A6C2-401CD6F7FD30}" type="datetime1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EBC3A1-D2C0-72BC-D18E-F8E4E55ED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7ABC5-D0A4-5ABB-0297-A06383F4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0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AA38A-1329-0532-653B-B940E4C5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01B2F-DD54-2353-CC20-00E9AEBCE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6B59-4022-4FB8-9410-01C4D08003E7}" type="datetime1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09A2E9-874C-841D-965C-3404C934D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786894-ED69-CD76-44E5-A9316EDE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4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42848-C186-4F02-FC92-174078AB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EF78-FA64-46C6-A015-6A62F1E2A2AF}" type="datetime1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B123B-6F63-79B9-DE11-D5D01A5F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04039-3AB4-DDA9-5F76-063A95933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9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0B8B1-E45C-79D3-0312-24A25F77E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3F950-FDBB-125C-E39B-2BF222B58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A5B3F-9AB8-41FB-41F8-033F5E28A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498D0-0A33-755F-9D5C-3AC65956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65D2-E4E4-4C7F-8555-AB0404ED39E4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67DDB-7F50-CDE9-1118-3F2C11E3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1C4F9-7A72-607F-9E75-04F09FF0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4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95A4-20D5-ACB2-09FC-69FC77E38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E9594C-1949-C87A-88D0-11D02A412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8A7B2-70CB-60DA-5200-012EFB9C8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C4841-8525-6499-9DEB-D3D75C5B8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EED6-E435-4A4E-AE5C-DC801137740E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0D002-117A-17E6-443E-6A86F86C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57FD1-7614-DEFC-48E3-E1B41745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1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F2E81C-17CB-AEF3-FBC5-C5477DFD1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82B00-BD7B-7AD9-BE14-F9DD664F1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B7BAE-8F41-FF48-97EB-62E4FD713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2F2899-2B6B-4FE8-986D-B82BC8388172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FAA6A-B45A-D16C-4388-7CC70281A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ec-24-0298-01-00EC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DB2A7-F345-E309-FB8B-1877A5A81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7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B42B-E51B-7D12-4797-29CD030279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 LMSC</a:t>
            </a:r>
            <a:br>
              <a:rPr lang="en-US" dirty="0"/>
            </a:br>
            <a:r>
              <a:rPr lang="en-US" dirty="0"/>
              <a:t>History Ad Hoc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8B94B8-F91C-4993-782B-41A88DE61D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15 November 2024</a:t>
            </a:r>
          </a:p>
          <a:p>
            <a:r>
              <a:rPr lang="en-US" dirty="0"/>
              <a:t>LMSC Closing Meeting Report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A3520-893C-CCE6-F9D3-D1E944094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9A6D0-D9BD-4A74-3BE2-5FB1B8D36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7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2FBC-9BE6-EA77-3E95-374DF1B9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7" y="136525"/>
            <a:ext cx="1108544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IEEE 802 LMSC History Ad Hoc </a:t>
            </a:r>
            <a:br>
              <a:rPr lang="en-US" sz="3600" dirty="0"/>
            </a:br>
            <a:r>
              <a:rPr lang="en-US" sz="3600" dirty="0"/>
              <a:t>Noon-13:00 PST 12 November 2024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E74A3-EB18-4A43-E84A-B56FA1D6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630500"/>
            <a:ext cx="11479695" cy="4725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Attendees: </a:t>
            </a:r>
            <a:br>
              <a:rPr lang="en-US" sz="2000" dirty="0"/>
            </a:br>
            <a:r>
              <a:rPr lang="en-US" sz="2000" dirty="0"/>
              <a:t>James </a:t>
            </a:r>
            <a:r>
              <a:rPr lang="en-US" sz="2000" dirty="0" err="1"/>
              <a:t>Gilb</a:t>
            </a:r>
            <a:r>
              <a:rPr lang="en-US" sz="2000" dirty="0"/>
              <a:t>, Geoff Thompson, Peter Jones, Paul Nikolich, Tuncer </a:t>
            </a:r>
            <a:r>
              <a:rPr lang="en-US" sz="2000" dirty="0" err="1"/>
              <a:t>Baykas</a:t>
            </a:r>
            <a:r>
              <a:rPr lang="en-US" sz="2000" dirty="0"/>
              <a:t>, Dawn </a:t>
            </a:r>
            <a:r>
              <a:rPr lang="en-US" sz="2000" dirty="0" err="1"/>
              <a:t>Slykhouse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>
                <a:highlight>
                  <a:srgbClr val="FFFF00"/>
                </a:highlight>
              </a:rPr>
              <a:t>Gary Robinson, Bob Love, Yvette Ho Sang, Nathan Brewer, Mario Costa, Yuan Qiu Luo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Action Items: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Peter Jones to determine if the Computer History Museum has interest in supporting this effort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Dawn </a:t>
            </a:r>
            <a:r>
              <a:rPr lang="en-US" sz="2000" dirty="0" err="1"/>
              <a:t>Slykhouse</a:t>
            </a:r>
            <a:r>
              <a:rPr lang="en-US" sz="2000" dirty="0"/>
              <a:t> to contact Alpha Graphics and Don Loughry’s family for potential contributions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highlight>
                  <a:srgbClr val="00FF00"/>
                </a:highlight>
              </a:rPr>
              <a:t>Yvette Ho Sang to obtain clarity on IEEE copyright permissions for old (&gt;15yo documents)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James </a:t>
            </a:r>
            <a:r>
              <a:rPr lang="en-US" sz="2000" dirty="0" err="1"/>
              <a:t>Gilb</a:t>
            </a:r>
            <a:r>
              <a:rPr lang="en-US" sz="2000" dirty="0"/>
              <a:t> to search for/identify relevant interviews (journals, magazines, aural,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Geoff Thompson to draft criteria to qualify potential repositories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Gary Robinson to inventory items of interest in his possession (original DIX doc, mementos, videos)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Bob Love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/>
              <a:t>to reach out early 802.5 WG participants, inventory items he may possess.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Paul Nikolich to contact Vic Hayes to obtain permission to use recently recorded video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Next Meeting scheduled for 13:00 EST Monday 27 January 2025 via </a:t>
            </a:r>
            <a:r>
              <a:rPr lang="en-US" sz="2000" dirty="0" err="1"/>
              <a:t>webex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30599-E289-E3FD-A16E-2A00DDFB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025F6-4854-E03A-749D-D25C2679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65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IEEE 802 LMSC History Ad Hoc </vt:lpstr>
      <vt:lpstr>IEEE 802 LMSC History Ad Hoc  Noon-13:00 PST 12 November 2024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8</cp:revision>
  <dcterms:created xsi:type="dcterms:W3CDTF">2024-11-15T18:14:32Z</dcterms:created>
  <dcterms:modified xsi:type="dcterms:W3CDTF">2024-11-15T22:00:53Z</dcterms:modified>
</cp:coreProperties>
</file>