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0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6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4471C-0974-467B-9BB5-157D944FC544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02C3C-F078-4564-A1B5-96725E411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70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1908A-2AF5-5DFD-CB7F-13E6546E0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FAF3A-3786-3092-2D78-B67ECA851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750A7-1C17-A445-6015-51E902ACE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B371E-DB2E-E3B3-8EFD-A4D4A77D0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417B7-6C03-1B92-3CF2-1E853BA8F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982-941C-4576-818E-51CF58479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6AE9A-A785-EEC1-1E96-074EFEB03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00BAC-8A3F-02EE-CC9B-3D0827F3F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79B54-2A79-AF86-1027-F334AED87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DAF60-7947-D34A-20E3-5292B044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51D36-526B-6F12-BF8F-86AE73A5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982-941C-4576-818E-51CF58479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1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80B9F0-746A-1139-3949-919E9EC5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9E44D-253D-D605-CE8C-3674BCB70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6514-024E-5934-8915-A59AF5B2AC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61CA6-86C9-6FA6-5307-78FC35A7D0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Robert Stacey,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A55FC-8CC4-09FE-53B6-9DD42B195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43C982-941C-4576-818E-51CF58479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5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4/ec-24-0228-01-00EC-nov-2024-workshop-agenda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7E9C4-DC4F-705A-40D2-EF9CBAD8B0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 LMSC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1D087E-3131-6317-C97B-E624F18A7A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15 November 2024</a:t>
            </a:r>
          </a:p>
          <a:p>
            <a:r>
              <a:rPr lang="en-US" dirty="0"/>
              <a:t>LMSC Closing </a:t>
            </a:r>
            <a:r>
              <a:rPr lang="en-US"/>
              <a:t>Meeting Report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3703F-BCBF-AFC6-23B8-D54A37A6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982-941C-4576-818E-51CF584793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7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0FB74-9F92-EA68-86D9-329071E59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3204"/>
            <a:ext cx="10515600" cy="1325563"/>
          </a:xfrm>
        </p:spPr>
        <p:txBody>
          <a:bodyPr/>
          <a:lstStyle/>
          <a:p>
            <a:r>
              <a:rPr lang="en-US" dirty="0"/>
              <a:t>Workshop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68619-C643-C5B1-3F3F-EBDE1321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703"/>
            <a:ext cx="10800522" cy="549164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err="1"/>
              <a:t>PaulN</a:t>
            </a:r>
            <a:r>
              <a:rPr lang="en-US" sz="2000" dirty="0"/>
              <a:t> Chair, Stephen McCann Recording Secretary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Draft agenda:</a:t>
            </a:r>
          </a:p>
          <a:p>
            <a:pPr marL="457200" lvl="1" indent="0">
              <a:buNone/>
            </a:pPr>
            <a:r>
              <a:rPr lang="en-US" sz="1200" dirty="0">
                <a:solidFill>
                  <a:srgbClr val="0000EE"/>
                </a:solidFill>
                <a:effectLst/>
                <a:latin typeface="Arial" panose="020B0604020202020204" pitchFamily="34" charset="0"/>
                <a:hlinkClick r:id="rId2"/>
              </a:rPr>
              <a:t>https://mentor.ieee.org/802-ec/dcn/24/ec-24-0228-01-00EC-nov-2024-workshop-agenda.xlsx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Short term topic (under 2 year)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Attendance requirements – in person vs remote. 		</a:t>
            </a:r>
            <a:r>
              <a:rPr lang="en-US" sz="1800" dirty="0">
                <a:highlight>
                  <a:srgbClr val="FFFF00"/>
                </a:highlight>
              </a:rPr>
              <a:t>Law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Improving quality and resiliency of mixed-mode experience. 	</a:t>
            </a:r>
            <a:r>
              <a:rPr lang="en-US" sz="1800" dirty="0" err="1">
                <a:highlight>
                  <a:srgbClr val="FFFF00"/>
                </a:highlight>
              </a:rPr>
              <a:t>Potterf</a:t>
            </a:r>
            <a:r>
              <a:rPr lang="en-US" sz="1800" dirty="0">
                <a:highlight>
                  <a:srgbClr val="FFFF00"/>
                </a:highlight>
              </a:rPr>
              <a:t>/Zimmerman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Maintain/improve existing SW platforms: </a:t>
            </a:r>
            <a:br>
              <a:rPr lang="en-US" sz="1800" dirty="0"/>
            </a:br>
            <a:r>
              <a:rPr lang="en-US" sz="1800" dirty="0"/>
              <a:t>Web pages, Mentor, IMAT, email archive, calendar, Grouper, etc. 	</a:t>
            </a:r>
            <a:r>
              <a:rPr lang="en-US" sz="1800" dirty="0" err="1">
                <a:highlight>
                  <a:srgbClr val="FFFF00"/>
                </a:highlight>
              </a:rPr>
              <a:t>Potterf</a:t>
            </a:r>
            <a:endParaRPr lang="en-US" sz="1800" dirty="0">
              <a:highlight>
                <a:srgbClr val="FFFF00"/>
              </a:highlight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Initiate additional IEEE 802 Milestone activities. 		</a:t>
            </a:r>
            <a:r>
              <a:rPr lang="en-US" sz="1800" dirty="0">
                <a:highlight>
                  <a:srgbClr val="FFFF00"/>
                </a:highlight>
              </a:rPr>
              <a:t>Nikolich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strike="sngStrike" dirty="0"/>
              <a:t>Improve collaboration with Computer Society.			Au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Long term (greater than 2 year)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Revisit 802 LMSC Scope					</a:t>
            </a:r>
            <a:r>
              <a:rPr lang="en-US" sz="1800" dirty="0" err="1">
                <a:highlight>
                  <a:srgbClr val="FFFF00"/>
                </a:highlight>
              </a:rPr>
              <a:t>Gilb</a:t>
            </a:r>
            <a:endParaRPr lang="en-US" sz="1800" dirty="0">
              <a:highlight>
                <a:srgbClr val="FFFF00"/>
              </a:highlight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Leadership succession planning and participant support.	</a:t>
            </a:r>
            <a:r>
              <a:rPr lang="en-US" sz="1800" dirty="0" err="1">
                <a:highlight>
                  <a:srgbClr val="FFFF00"/>
                </a:highlight>
              </a:rPr>
              <a:t>Halasz</a:t>
            </a:r>
            <a:endParaRPr lang="en-US" sz="1800" dirty="0">
              <a:highlight>
                <a:srgbClr val="FFFF00"/>
              </a:highlight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Collaborative activities with other SDOs, Alliances, SIGs, etc.	</a:t>
            </a:r>
            <a:r>
              <a:rPr lang="en-US" sz="1800" dirty="0" err="1">
                <a:highlight>
                  <a:srgbClr val="FFFF00"/>
                </a:highlight>
              </a:rPr>
              <a:t>Baykas</a:t>
            </a:r>
            <a:endParaRPr lang="en-US" sz="1800" dirty="0">
              <a:highlight>
                <a:srgbClr val="FFFF00"/>
              </a:highlight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Discuss permissible commercial activities.			</a:t>
            </a:r>
            <a:r>
              <a:rPr lang="en-US" sz="1800" dirty="0">
                <a:highlight>
                  <a:srgbClr val="FFFF00"/>
                </a:highlight>
              </a:rPr>
              <a:t>Yee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Improve recognition of exceptional performance 		Powell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Logistics – 0700 to 1700 PST Saturday 16 November 2024	</a:t>
            </a:r>
            <a:r>
              <a:rPr lang="en-US" sz="2000" dirty="0" err="1"/>
              <a:t>Rosdahl</a:t>
            </a: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1CC6DC-DA9C-8491-E1BC-AE9E1882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62C8-13A7-47D4-92EE-A5B95BB019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28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46EB0-92DE-034E-1D54-9D0EC1DFE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13318-DDCD-00C6-2385-993523567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1825625"/>
            <a:ext cx="1118616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latin typeface="Arial" panose="020B0604020202020204" pitchFamily="34" charset="0"/>
              </a:rPr>
              <a:t>a) we engage in thoughtful deliberations on each topic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Arial" panose="020B0604020202020204" pitchFamily="34" charset="0"/>
              </a:rPr>
              <a:t>b) we are able to prioritize the reviewed topics from highest to lowest relative importance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Arial" panose="020B0604020202020204" pitchFamily="34" charset="0"/>
              </a:rPr>
              <a:t>c) possibly, during discussion, identify one or two high priority topics we may have overlooked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Arial" panose="020B0604020202020204" pitchFamily="34" charset="0"/>
              </a:rPr>
              <a:t>d) agree on the most critical items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Arial" panose="020B0604020202020204" pitchFamily="34" charset="0"/>
              </a:rPr>
              <a:t>e) assign action items, deliverables, and due dates</a:t>
            </a:r>
            <a:br>
              <a:rPr lang="en-US" sz="2400" dirty="0">
                <a:effectLst/>
                <a:latin typeface="Arial" panose="020B0604020202020204" pitchFamily="34" charset="0"/>
              </a:rPr>
            </a:br>
            <a:endParaRPr lang="en-US" sz="2400" dirty="0">
              <a:effectLst/>
              <a:latin typeface="Arial" panose="020B0604020202020204" pitchFamily="34" charset="0"/>
            </a:endParaRPr>
          </a:p>
          <a:p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D05BE8-A2D8-BB0D-CE01-941339CE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C982-941C-4576-818E-51CF584793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17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256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IEEE 802 LMSC Workshop</vt:lpstr>
      <vt:lpstr>Workshop Update</vt:lpstr>
      <vt:lpstr>Success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9</cp:revision>
  <dcterms:created xsi:type="dcterms:W3CDTF">2024-11-15T18:30:37Z</dcterms:created>
  <dcterms:modified xsi:type="dcterms:W3CDTF">2024-11-15T19:39:57Z</dcterms:modified>
</cp:coreProperties>
</file>