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71" r:id="rId4"/>
    <p:sldId id="273" r:id="rId5"/>
    <p:sldId id="279" r:id="rId6"/>
    <p:sldId id="280" r:id="rId7"/>
    <p:sldId id="278" r:id="rId8"/>
    <p:sldId id="281" r:id="rId9"/>
    <p:sldId id="288" r:id="rId10"/>
    <p:sldId id="284" r:id="rId11"/>
    <p:sldId id="287" r:id="rId12"/>
    <p:sldId id="285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53" d="100"/>
          <a:sy n="53" d="100"/>
        </p:scale>
        <p:origin x="44" y="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Dave Halasz, Morse Micro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802.ec-24/0302r01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Workshop</a:t>
            </a:r>
            <a:br>
              <a:rPr lang="en-AU" dirty="0"/>
            </a:br>
            <a:r>
              <a:rPr lang="en-US" dirty="0"/>
              <a:t>Improve Recognition of Exceptional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F518D9-1764-AC94-6CC2-2B413F9F6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940912"/>
              </p:ext>
            </p:extLst>
          </p:nvPr>
        </p:nvGraphicFramePr>
        <p:xfrm>
          <a:off x="2032000" y="3403268"/>
          <a:ext cx="8128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2860514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89703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941840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45832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2935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kern="0" dirty="0">
                          <a:effectLst/>
                        </a:rPr>
                        <a:t>Name</a:t>
                      </a:r>
                      <a:endParaRPr lang="en-US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Affiliations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Address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Phone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Email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759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Clint Powell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PWC, LLC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+1 480 586-8457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cpowell@ieee.org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2442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B6305-B69C-15B1-FEB1-BB300707B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197AC-E098-8D45-DF17-D55F7A83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FB120-8617-DDB7-6E4E-8EED25BF9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indent="0"/>
            <a:r>
              <a:rPr lang="en-US" sz="2400" b="1" dirty="0"/>
              <a:t>Elevate </a:t>
            </a:r>
            <a:r>
              <a:rPr lang="en-US" dirty="0"/>
              <a:t>C</a:t>
            </a:r>
            <a:r>
              <a:rPr lang="en-US" sz="2400" b="1" dirty="0"/>
              <a:t>ommunication of IEEE Standards Awards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4C2E6-02A0-0B8A-5900-B8A5188978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EA06E-71AD-B423-42C4-1D317ED54D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FEF293-E6AB-41BC-83DB-2FEC3D33F9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53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034AD-5953-D090-D503-70111736B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27A3-EDB9-A57B-79D5-0FC52E424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E299E-3154-B2F2-6347-B61E96FEC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sz="2400" b="1" dirty="0">
                <a:cs typeface="+mn-cs"/>
              </a:rPr>
              <a:t>Establish Program/Criteria for 802 Excellence Awards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Putting in place a set of 802 excellence awards, establishing criteria for them – for 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Tiered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b="1" dirty="0"/>
              <a:t>WG Quarterly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b="1" dirty="0"/>
              <a:t>802 Annually (from the WG quarterly awardees)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D6621-D296-B284-7E73-A90FD79405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296E2-A70D-F61E-CD87-E56D024B7D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9BC5DF-15FE-BF86-7EB4-BBA6ED9DA9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055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E3D09-5F81-351E-F42F-DDE0A6F03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ABEC-1C41-0B84-A42A-F5D8BA362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FD5CC-8ED7-D7A7-9BED-936CF8307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indent="0"/>
            <a:r>
              <a:rPr lang="en-US" sz="2400" b="1" dirty="0"/>
              <a:t>Advocating for IEEE Fellow Grade for (802) Standards Participation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Promote Fellow Grade within 802 standards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Working with individuals with in 802 whom should be elevated to Fellow, but have not been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39935-59F8-857D-D754-B617902FEF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756DC-106D-8D2C-B538-92FD137F49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A946AD-70DD-76FD-E551-BAB8DFC0F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10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CC03-FF0A-4E93-E5A6-0A97D690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BBFA-8DC4-B000-72B0-49C8CEC3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Who (is eligible)?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</a:t>
            </a:r>
            <a:r>
              <a:rPr lang="en-US" sz="2000" b="0" dirty="0"/>
              <a:t> </a:t>
            </a:r>
            <a:r>
              <a:rPr lang="en-US" sz="2400" b="1" dirty="0"/>
              <a:t>(are we recognizing)?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</a:t>
            </a:r>
            <a:r>
              <a:rPr lang="en-US" sz="2400" b="1" dirty="0"/>
              <a:t>(would we start)?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Where </a:t>
            </a:r>
            <a:r>
              <a:rPr lang="en-US" sz="2400" b="1" dirty="0"/>
              <a:t>(would we recognizing participants)?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Why </a:t>
            </a:r>
            <a:r>
              <a:rPr lang="en-US" sz="2400" b="1" dirty="0"/>
              <a:t>(do it)?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</a:t>
            </a:r>
            <a:r>
              <a:rPr lang="en-US" sz="2400" b="1" dirty="0"/>
              <a:t>(will we do it)?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F1AE-F59E-02FC-4B60-CE39E046A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D482D-4FB1-7105-76F1-76A528A51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7218FF-9C16-6A99-9578-5BD8348CB1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03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57572-27E9-31D3-7A14-C34D63FC9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0CF4-AA61-DA08-2B36-E8F4112B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Who (is eligible)?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6FF9A-4FBF-10B0-71DC-D507B95BD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857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Every 802 Participant is eligible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CCCA1-7AE1-2431-8C69-4C139D793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A2F8C-08EF-D979-EE28-75C276803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D06EF-0C25-4D80-8F84-1D07435976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0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726B3-4593-18F8-E016-ED5E4AAF9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FD0F-56D9-AD90-6635-66D1260C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What (are we recognizing)?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10568-F92D-C6A6-18B7-FF588209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Recognizing Exceptional Performance - in the following areas/activities: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Extraordinary contributions to the development of  802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Sustained Leadership roles within 802 standards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Outspoken Advocacy - for industry outreach and adoption of 802 standards, including combination of 802 and outside standards development organizations and business alliances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Prolific Industry/Public engagement/speaking about 802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04447-C6C4-F3F5-EB50-B75125D103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85570-8DD4-D3AB-D3D1-3BFDC55779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61F5F-468D-36FB-0D31-42B85E1441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39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4F55E-9BE7-3722-D921-917876BB9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1674F-8E32-27F9-8DBF-CB4607B1B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When (would we start)?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4D6FD-C815-CFC9-E2C3-C0989F9B2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 developing new program guidelines and process starting in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Roll out new program once LMSC approves guidelines and process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7D918-5CCD-9E2E-D826-E5242FD96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B07A2-8E7E-FF8C-421F-D5D4CC2F0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E9DC13-9909-F8B1-61CF-84186A8B2A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92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66F0B-EC40-204D-2372-1D818607D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9012F-D89F-C396-7CA3-7171E6A9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Where (would we recognizing participants)?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8E6FC-F387-344A-E13D-4C251426E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Internally and Externally to the IEEE Community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 802 Mtgs.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On the 802 Publication LinkedIn website - coordinating w/Tuncer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At/on/in other industry forums and media sites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52BA6-2595-C0CE-8884-773117F80E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2B39F-1598-78BB-03AC-6AE3E45C92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CD2D8C-67FF-9158-374B-FF3243FB11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53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F42BD-7FEE-03C6-7B52-DE96C59CC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00A0F-156C-CAF1-F03E-E89B01845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Why (do it)?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9343D-0FDB-CB78-1EF9-094E1DB5B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improve promoting and recognizing of participants and their exceptional impact/achievements </a:t>
            </a:r>
            <a:r>
              <a:rPr lang="en-US" dirty="0" err="1"/>
              <a:t>w.r.t.</a:t>
            </a:r>
            <a:r>
              <a:rPr lang="en-US" dirty="0"/>
              <a:t> 802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help encourage even greater/broader participation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B3761-E98F-CC07-408D-0172388C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E5FD9-6FE1-AAA2-BBCF-39BC0506D0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7B6AB8-5114-8C55-FC90-5F42B58CCA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99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0F6B1-038A-971A-DB18-65C42FBB8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DA81-E4F7-8961-BB04-D8409BF4D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How (will we do it)?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6B795-3C01-7835-E43A-FAA5568C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Elevating recognition of current IEEE standards awards awarded to 802 participants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an 802 exceptional recognition program</a:t>
            </a: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Advocating for IEEE Fellow grade for (802) Standards Participation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BC827-4661-2A65-BB69-9EB3EAA101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8F897-8412-275D-C801-05FF9077A2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652D25-ED0D-5DFB-1709-1C2BAA4B9E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07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7378C-AD1B-6E77-DDC4-81941D8DC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9B4CE-6081-DB3F-EA15-617406004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2896394"/>
            <a:ext cx="10361084" cy="1065213"/>
          </a:xfrm>
        </p:spPr>
        <p:txBody>
          <a:bodyPr/>
          <a:lstStyle/>
          <a:p>
            <a:r>
              <a:rPr lang="en-US" sz="4800" dirty="0"/>
              <a:t>Development Areas for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BDD41-9E0C-2CDD-8D8A-25ABB267A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9012D-16F5-2414-CFA0-92263C5F81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AE2B1B-68D0-2D66-DC22-F53588EC2B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875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7119</TotalTime>
  <Words>594</Words>
  <Application>Microsoft Office PowerPoint</Application>
  <PresentationFormat>Widescreen</PresentationFormat>
  <Paragraphs>128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Unicode MS</vt:lpstr>
      <vt:lpstr>Times New Roman</vt:lpstr>
      <vt:lpstr>Office Theme</vt:lpstr>
      <vt:lpstr>IEEE 802 Workshop Improve Recognition of Exceptional Performance</vt:lpstr>
      <vt:lpstr>Improve Recognition of Exceptional Performance: Agenda</vt:lpstr>
      <vt:lpstr>Improve Recognition of Exceptional Performance: Who (is eligible)?</vt:lpstr>
      <vt:lpstr>Improve Recognition of Exceptional Performance: What (are we recognizing)?</vt:lpstr>
      <vt:lpstr>Improve Recognition of Exceptional Performance: When (would we start)?</vt:lpstr>
      <vt:lpstr>Improve Recognition of Exceptional Performance: Where (would we recognizing participants)?</vt:lpstr>
      <vt:lpstr>Improve Recognition of Exceptional Performance: Why (do it)?</vt:lpstr>
      <vt:lpstr>Improve Recognition of Exceptional Performance: How (will we do it)?</vt:lpstr>
      <vt:lpstr>Development Areas for Consideration</vt:lpstr>
      <vt:lpstr>Development Areas for Consideration (1 of 3)</vt:lpstr>
      <vt:lpstr>Development Areas for Consideration (2 of 3)</vt:lpstr>
      <vt:lpstr>Development Areas for Consideration (3 of 3)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Orientation Report</dc:title>
  <dc:subject/>
  <dc:creator>Dave Halasz</dc:creator>
  <cp:keywords/>
  <dc:description/>
  <cp:lastModifiedBy>Clint Powell2</cp:lastModifiedBy>
  <cp:revision>142</cp:revision>
  <cp:lastPrinted>1601-01-01T00:00:00Z</cp:lastPrinted>
  <dcterms:created xsi:type="dcterms:W3CDTF">2019-09-19T04:57:16Z</dcterms:created>
  <dcterms:modified xsi:type="dcterms:W3CDTF">2024-11-16T04:02:45Z</dcterms:modified>
  <cp:category/>
</cp:coreProperties>
</file>