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0" autoAdjust="0"/>
    <p:restoredTop sz="94660"/>
  </p:normalViewPr>
  <p:slideViewPr>
    <p:cSldViewPr>
      <p:cViewPr varScale="1">
        <p:scale>
          <a:sx n="124" d="100"/>
          <a:sy n="124" d="100"/>
        </p:scale>
        <p:origin x="98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802.ec-25/0015r00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294-00-JTC1-agenda-for-january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January 2025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ec-24/0294r00</a:t>
            </a:r>
            <a:r>
              <a:rPr lang="en-AU" dirty="0">
                <a:solidFill>
                  <a:schemeClr val="tx1"/>
                </a:solidFill>
              </a:rPr>
              <a:t>; Minutes – ec-25/0016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Going forward, 802.11 will not be shown as in-process; some 802.15 and 802.19 standards have also not been advanced in the PSDO process. May want to try submitting these specs to see if they fare better.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Generate a letter to IEEE SA President expressing the impacts of ISO/IEC IPR impasse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 (still in ballot)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528833"/>
              </p:ext>
            </p:extLst>
          </p:nvPr>
        </p:nvGraphicFramePr>
        <p:xfrm>
          <a:off x="914401" y="2503946"/>
          <a:ext cx="579119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3816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4645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Atlanta in March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March 2025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current ballots open for IEEE 802f (FDIS: 12 February), IEEE 802.1Qcw (FDIS: 12 February), IEEE.1Qcj (FDIS: 3 March), IEEE 802.1ASdr (FDIS: 10 March)</a:t>
            </a:r>
          </a:p>
          <a:p>
            <a:pPr lvl="1"/>
            <a:r>
              <a:rPr lang="en-US" dirty="0"/>
              <a:t>Monitor ISO/IEC JTC 1/SC 6 activities</a:t>
            </a:r>
          </a:p>
          <a:p>
            <a:pPr lvl="1"/>
            <a:r>
              <a:rPr lang="en-US" dirty="0"/>
              <a:t>Review response from IEEE SA President, if 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6559</TotalTime>
  <Words>314</Words>
  <Application>Microsoft Macintosh PowerPoint</Application>
  <PresentationFormat>Widescreen</PresentationFormat>
  <Paragraphs>74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January 2025 (mixed-mode) closing report</vt:lpstr>
      <vt:lpstr>The IEEE 802 JTC1 SC reviewed the PSDO process status, including IPR issues holding up 802.11</vt:lpstr>
      <vt:lpstr>The IEEE 802 JTC1 SC will undertake its usual work at its mixed-mode meeting in Atlanta in March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E. Yee</cp:lastModifiedBy>
  <cp:revision>97</cp:revision>
  <cp:lastPrinted>1601-01-01T00:00:00Z</cp:lastPrinted>
  <dcterms:created xsi:type="dcterms:W3CDTF">2019-09-19T04:57:16Z</dcterms:created>
  <dcterms:modified xsi:type="dcterms:W3CDTF">2025-01-15T04:58:33Z</dcterms:modified>
</cp:coreProperties>
</file>