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handoutMasterIdLst>
    <p:handoutMasterId r:id="rId5"/>
  </p:handoutMasterIdLst>
  <p:sldIdLst>
    <p:sldId id="259" r:id="rId2"/>
    <p:sldId id="2372" r:id="rId3"/>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37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5C58F92-56E1-E5F6-834E-10CC12C75D7A}" name="Phil Beecher" initials="PB" userId="8e59e9d451c39ba5"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E8BF57-6888-4E30-A7D0-F6FDF85FAFB8}" v="4" dt="2025-02-04T12:01:10.6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25" autoAdjust="0"/>
    <p:restoredTop sz="95742" autoAdjust="0"/>
  </p:normalViewPr>
  <p:slideViewPr>
    <p:cSldViewPr>
      <p:cViewPr varScale="1">
        <p:scale>
          <a:sx n="98" d="100"/>
          <a:sy n="98" d="100"/>
        </p:scale>
        <p:origin x="1434" y="31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handoutMaster" Target="handoutMasters/handoutMaster1.xml"/><Relationship Id="rId10" Type="http://schemas.microsoft.com/office/2016/11/relationships/changesInfo" Target="changesInfos/changesInfo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A9E8BF57-6888-4E30-A7D0-F6FDF85FAFB8}"/>
    <pc:docChg chg="undo custSel modSld">
      <pc:chgData name="Phil Beecher" userId="8e59e9d451c39ba5" providerId="LiveId" clId="{A9E8BF57-6888-4E30-A7D0-F6FDF85FAFB8}" dt="2025-02-04T11:59:16.797" v="41" actId="1076"/>
      <pc:docMkLst>
        <pc:docMk/>
      </pc:docMkLst>
      <pc:sldChg chg="modSp mod">
        <pc:chgData name="Phil Beecher" userId="8e59e9d451c39ba5" providerId="LiveId" clId="{A9E8BF57-6888-4E30-A7D0-F6FDF85FAFB8}" dt="2025-02-04T11:58:27.246" v="37" actId="1076"/>
        <pc:sldMkLst>
          <pc:docMk/>
          <pc:sldMk cId="0" sldId="259"/>
        </pc:sldMkLst>
        <pc:spChg chg="mod">
          <ac:chgData name="Phil Beecher" userId="8e59e9d451c39ba5" providerId="LiveId" clId="{A9E8BF57-6888-4E30-A7D0-F6FDF85FAFB8}" dt="2025-02-04T11:58:27.246" v="37" actId="1076"/>
          <ac:spMkLst>
            <pc:docMk/>
            <pc:sldMk cId="0" sldId="259"/>
            <ac:spMk id="15362" creationId="{00000000-0000-0000-0000-000000000000}"/>
          </ac:spMkLst>
        </pc:spChg>
      </pc:sldChg>
      <pc:sldChg chg="modSp mod">
        <pc:chgData name="Phil Beecher" userId="8e59e9d451c39ba5" providerId="LiveId" clId="{A9E8BF57-6888-4E30-A7D0-F6FDF85FAFB8}" dt="2025-02-04T11:59:16.797" v="41" actId="1076"/>
        <pc:sldMkLst>
          <pc:docMk/>
          <pc:sldMk cId="3542181940" sldId="2372"/>
        </pc:sldMkLst>
        <pc:spChg chg="mod">
          <ac:chgData name="Phil Beecher" userId="8e59e9d451c39ba5" providerId="LiveId" clId="{A9E8BF57-6888-4E30-A7D0-F6FDF85FAFB8}" dt="2025-02-04T11:59:16.797" v="41" actId="1076"/>
          <ac:spMkLst>
            <pc:docMk/>
            <pc:sldMk cId="3542181940" sldId="2372"/>
            <ac:spMk id="2" creationId="{58689670-D255-40DD-8639-7DB1D72FAF04}"/>
          </ac:spMkLst>
        </pc:spChg>
        <pc:spChg chg="mod">
          <ac:chgData name="Phil Beecher" userId="8e59e9d451c39ba5" providerId="LiveId" clId="{A9E8BF57-6888-4E30-A7D0-F6FDF85FAFB8}" dt="2025-02-04T11:57:09.581" v="35" actId="14100"/>
          <ac:spMkLst>
            <pc:docMk/>
            <pc:sldMk cId="3542181940" sldId="2372"/>
            <ac:spMk id="3" creationId="{F3D50114-6A03-4175-A38A-4008BB45DC50}"/>
          </ac:spMkLst>
        </pc:spChg>
        <pc:spChg chg="mod">
          <ac:chgData name="Phil Beecher" userId="8e59e9d451c39ba5" providerId="LiveId" clId="{A9E8BF57-6888-4E30-A7D0-F6FDF85FAFB8}" dt="2025-02-04T11:58:51.031" v="39" actId="1076"/>
          <ac:spMkLst>
            <pc:docMk/>
            <pc:sldMk cId="3542181940" sldId="2372"/>
            <ac:spMk id="4" creationId="{FD0341EA-4A7E-4C16-A9E6-C4938552ED4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136723"/>
            <a:ext cx="5283200"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a:t>
            </a:r>
            <a:r>
              <a:rPr lang="en-GB" sz="2000" b="1" i="0" dirty="0">
                <a:solidFill>
                  <a:srgbClr val="000000"/>
                </a:solidFill>
                <a:effectLst/>
                <a:latin typeface="Verdana" panose="020B0604030504040204" pitchFamily="34" charset="0"/>
              </a:rPr>
              <a:t> </a:t>
            </a:r>
            <a:r>
              <a:rPr lang="en-GB" sz="1400" b="0" i="0" dirty="0">
                <a:solidFill>
                  <a:srgbClr val="000000"/>
                </a:solidFill>
                <a:effectLst/>
                <a:latin typeface="Times New Roman" panose="02020603050405020304" pitchFamily="18" charset="0"/>
                <a:cs typeface="Times New Roman" panose="02020603050405020304" pitchFamily="18" charset="0"/>
              </a:rPr>
              <a:t>ec-25-0028-00-LMSC</a:t>
            </a:r>
            <a:endParaRPr lang="en-US" sz="1400" b="0" dirty="0">
              <a:latin typeface="Times New Roman" panose="02020603050405020304" pitchFamily="18" charset="0"/>
              <a:cs typeface="Times New Roman" panose="02020603050405020304" pitchFamily="18" charset="0"/>
            </a:endParaRP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February 2025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15/dcn/25/15-25-0060-00-0mag-response-to-iso-802-15-3-comment.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879594"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802.15 Motions for LMSC call 4 February 2025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 February 2025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Affiliation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802.15 Motions for LMSC call 4 February 2025</a:t>
            </a:r>
            <a:r>
              <a:rPr lang="en-US" sz="1600" dirty="0">
                <a:latin typeface="Calibri" panose="020F0502020204030204" pitchFamily="34" charset="0"/>
                <a:ea typeface="ＭＳ Ｐゴシック" pitchFamily="-65" charset="-128"/>
                <a:cs typeface="Calibri" panose="020F0502020204030204" pitchFamily="34" charset="0"/>
              </a:rPr>
              <a: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802.15 Motions for LMSC</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LMSC]</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381000" y="609600"/>
            <a:ext cx="11049000" cy="456405"/>
          </a:xfrm>
        </p:spPr>
        <p:txBody>
          <a:bodyPr anchor="t"/>
          <a:lstStyle/>
          <a:p>
            <a:r>
              <a:rPr lang="en-US" sz="2800" dirty="0"/>
              <a:t>802.15 Motions for LMSC conference call 4 Feb 2025</a:t>
            </a:r>
            <a:endParaRPr lang="en-US" sz="1600" dirty="0">
              <a:latin typeface="+mn-lt"/>
              <a:cs typeface="+mn-cs"/>
            </a:endParaRP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381000" y="1143001"/>
            <a:ext cx="11201400" cy="5332412"/>
          </a:xfrm>
        </p:spPr>
        <p:txBody>
          <a:bodyPr/>
          <a:lstStyle/>
          <a:p>
            <a:pPr marL="0" indent="0">
              <a:spcBef>
                <a:spcPts val="0"/>
              </a:spcBef>
              <a:spcAft>
                <a:spcPts val="300"/>
              </a:spcAft>
              <a:buNone/>
            </a:pPr>
            <a:r>
              <a:rPr lang="en-GB" sz="1400" b="1" dirty="0">
                <a:effectLst/>
                <a:ea typeface="Yu Gothic" panose="020B0400000000000000" pitchFamily="34" charset="-128"/>
                <a:cs typeface="Aptos" panose="020B0004020202020204" pitchFamily="34" charset="0"/>
              </a:rPr>
              <a:t>Approval to forward IEEE 802.15 reply to China NB comments on submission of IEEE 802.15.3-2023 to ISO/IEC JTC 1/SC 6</a:t>
            </a:r>
            <a:endParaRPr lang="en-GB" sz="1400" dirty="0">
              <a:effectLst/>
              <a:ea typeface="Yu Gothic" panose="020B0400000000000000" pitchFamily="34" charset="-128"/>
              <a:cs typeface="Aptos" panose="020B0004020202020204" pitchFamily="34" charset="0"/>
            </a:endParaRPr>
          </a:p>
          <a:p>
            <a:pPr marL="0" indent="0">
              <a:lnSpc>
                <a:spcPct val="110000"/>
              </a:lnSpc>
              <a:spcBef>
                <a:spcPts val="0"/>
              </a:spcBef>
              <a:spcAft>
                <a:spcPts val="300"/>
              </a:spcAft>
              <a:buNone/>
            </a:pPr>
            <a:r>
              <a:rPr lang="en-GB" sz="1400" dirty="0">
                <a:effectLst/>
                <a:ea typeface="Yu Gothic" panose="020B0400000000000000" pitchFamily="34" charset="-128"/>
                <a:cs typeface="Aptos" panose="020B0004020202020204" pitchFamily="34" charset="0"/>
              </a:rPr>
              <a:t>Motion: Approve sending ballot comment responses to ISO/IEC JTC1/SC 6 in respect to the China NB comments on IEEE 802.15.3-2023  </a:t>
            </a:r>
            <a:r>
              <a:rPr lang="en-GB" sz="1400" u="sng" dirty="0">
                <a:solidFill>
                  <a:srgbClr val="0000FF"/>
                </a:solidFill>
                <a:effectLst/>
                <a:ea typeface="Yu Gothic" panose="020B0400000000000000" pitchFamily="34" charset="-128"/>
                <a:cs typeface="Aptos" panose="020B0004020202020204" pitchFamily="34" charset="0"/>
                <a:hlinkClick r:id="rId2"/>
              </a:rPr>
              <a:t>https://mentor.ieee.org/802.15/dcn/25/15-25-0060-00-0mag-response-to-iso-802-15-3-comment.docx</a:t>
            </a:r>
            <a:r>
              <a:rPr lang="en-GB" sz="1400" dirty="0">
                <a:effectLst/>
                <a:ea typeface="Yu Gothic" panose="020B0400000000000000" pitchFamily="34" charset="-128"/>
                <a:cs typeface="Aptos" panose="020B0004020202020204" pitchFamily="34" charset="0"/>
              </a:rPr>
              <a:t> and granting the IEEE 802.15 Chair (or his delegate) editorial license.</a:t>
            </a:r>
          </a:p>
          <a:p>
            <a:pPr marL="0" indent="0">
              <a:lnSpc>
                <a:spcPct val="110000"/>
              </a:lnSpc>
              <a:spcBef>
                <a:spcPts val="0"/>
              </a:spcBef>
              <a:buNone/>
            </a:pPr>
            <a:r>
              <a:rPr lang="en-GB" sz="1400" dirty="0">
                <a:effectLst/>
                <a:ea typeface="Yu Gothic" panose="020B0400000000000000" pitchFamily="34" charset="-128"/>
                <a:cs typeface="Aptos" panose="020B0004020202020204" pitchFamily="34" charset="0"/>
              </a:rPr>
              <a:t>Moved by: Phil Beecher</a:t>
            </a:r>
          </a:p>
          <a:p>
            <a:pPr marL="0" indent="0">
              <a:lnSpc>
                <a:spcPct val="110000"/>
              </a:lnSpc>
              <a:spcBef>
                <a:spcPts val="0"/>
              </a:spcBef>
              <a:spcAft>
                <a:spcPts val="300"/>
              </a:spcAft>
              <a:buNone/>
            </a:pPr>
            <a:r>
              <a:rPr lang="en-GB" sz="1400" dirty="0">
                <a:effectLst/>
                <a:ea typeface="Yu Gothic" panose="020B0400000000000000" pitchFamily="34" charset="-128"/>
                <a:cs typeface="Aptos" panose="020B0004020202020204" pitchFamily="34" charset="0"/>
              </a:rPr>
              <a:t>Seconded by: Edward Au</a:t>
            </a:r>
          </a:p>
          <a:p>
            <a:pPr marL="0" indent="0">
              <a:lnSpc>
                <a:spcPct val="110000"/>
              </a:lnSpc>
              <a:spcBef>
                <a:spcPts val="0"/>
              </a:spcBef>
              <a:spcAft>
                <a:spcPts val="300"/>
              </a:spcAft>
              <a:buNone/>
            </a:pPr>
            <a:r>
              <a:rPr lang="en-GB" sz="1400" dirty="0">
                <a:effectLst/>
                <a:ea typeface="Yu Gothic" panose="020B0400000000000000" pitchFamily="34" charset="-128"/>
                <a:cs typeface="Aptos" panose="020B0004020202020204" pitchFamily="34" charset="0"/>
              </a:rPr>
              <a:t>Vote Count at Jan 16 WG15 Closing Plenary: 32/0/1 (Y/N/A)</a:t>
            </a:r>
          </a:p>
          <a:p>
            <a:pPr marL="0" indent="0">
              <a:lnSpc>
                <a:spcPct val="110000"/>
              </a:lnSpc>
              <a:spcBef>
                <a:spcPts val="0"/>
              </a:spcBef>
              <a:buNone/>
            </a:pPr>
            <a:r>
              <a:rPr lang="en-GB" sz="1400" dirty="0">
                <a:effectLst/>
                <a:ea typeface="Yu Gothic" panose="020B0400000000000000" pitchFamily="34" charset="-128"/>
                <a:cs typeface="Aptos" panose="020B0004020202020204" pitchFamily="34" charset="0"/>
              </a:rPr>
              <a:t> </a:t>
            </a:r>
          </a:p>
          <a:p>
            <a:pPr marL="0" indent="0">
              <a:lnSpc>
                <a:spcPct val="110000"/>
              </a:lnSpc>
              <a:spcBef>
                <a:spcPts val="0"/>
              </a:spcBef>
              <a:spcAft>
                <a:spcPts val="300"/>
              </a:spcAft>
              <a:buNone/>
            </a:pPr>
            <a:r>
              <a:rPr lang="en-GB" sz="1400" b="1" dirty="0">
                <a:effectLst/>
                <a:ea typeface="Yu Gothic" panose="020B0400000000000000" pitchFamily="34" charset="-128"/>
                <a:cs typeface="Aptos" panose="020B0004020202020204" pitchFamily="34" charset="0"/>
              </a:rPr>
              <a:t>Approval to forward IEEE 802.15 standard to ISO/IEC JTC1/SC6 for information. </a:t>
            </a:r>
            <a:endParaRPr lang="en-GB" sz="1400" dirty="0">
              <a:effectLst/>
              <a:ea typeface="Yu Gothic" panose="020B0400000000000000" pitchFamily="34" charset="-128"/>
              <a:cs typeface="Aptos" panose="020B0004020202020204" pitchFamily="34" charset="0"/>
            </a:endParaRPr>
          </a:p>
          <a:p>
            <a:pPr marL="0" indent="0">
              <a:lnSpc>
                <a:spcPct val="110000"/>
              </a:lnSpc>
              <a:spcBef>
                <a:spcPts val="0"/>
              </a:spcBef>
              <a:buNone/>
            </a:pPr>
            <a:r>
              <a:rPr lang="en-GB" sz="1400" dirty="0">
                <a:effectLst/>
                <a:ea typeface="Yu Gothic" panose="020B0400000000000000" pitchFamily="34" charset="-128"/>
                <a:cs typeface="Aptos" panose="020B0004020202020204" pitchFamily="34" charset="0"/>
              </a:rPr>
              <a:t>Motion: Approve submission of the following standard to ISO/IEC JTC1/SC6 for information under the PSDO agreement: </a:t>
            </a:r>
          </a:p>
          <a:p>
            <a:pPr marL="0" indent="0">
              <a:lnSpc>
                <a:spcPct val="110000"/>
              </a:lnSpc>
              <a:spcBef>
                <a:spcPts val="0"/>
              </a:spcBef>
              <a:buNone/>
            </a:pPr>
            <a:r>
              <a:rPr lang="en-GB" sz="1400" dirty="0">
                <a:effectLst/>
                <a:ea typeface="Yu Gothic" panose="020B0400000000000000" pitchFamily="34" charset="-128"/>
                <a:cs typeface="Aptos" panose="020B0004020202020204" pitchFamily="34" charset="0"/>
              </a:rPr>
              <a:t>IEEE Std 802.15.4™-2024 - IEEE Standard for Low-Rate Wireless Networks</a:t>
            </a:r>
          </a:p>
          <a:p>
            <a:pPr marL="0" indent="0">
              <a:lnSpc>
                <a:spcPct val="110000"/>
              </a:lnSpc>
              <a:spcBef>
                <a:spcPts val="0"/>
              </a:spcBef>
              <a:buNone/>
            </a:pPr>
            <a:r>
              <a:rPr lang="en-GB" sz="1400" dirty="0">
                <a:effectLst/>
                <a:ea typeface="Yu Gothic" panose="020B0400000000000000" pitchFamily="34" charset="-128"/>
                <a:cs typeface="Aptos" panose="020B0004020202020204" pitchFamily="34" charset="0"/>
              </a:rPr>
              <a:t>Moved by: Phil Beecher</a:t>
            </a:r>
          </a:p>
          <a:p>
            <a:pPr marL="0" indent="0">
              <a:lnSpc>
                <a:spcPct val="110000"/>
              </a:lnSpc>
              <a:spcBef>
                <a:spcPts val="0"/>
              </a:spcBef>
              <a:spcAft>
                <a:spcPts val="300"/>
              </a:spcAft>
              <a:buNone/>
            </a:pPr>
            <a:r>
              <a:rPr lang="en-GB" sz="1400" dirty="0">
                <a:effectLst/>
                <a:ea typeface="Yu Gothic" panose="020B0400000000000000" pitchFamily="34" charset="-128"/>
                <a:cs typeface="Aptos" panose="020B0004020202020204" pitchFamily="34" charset="0"/>
              </a:rPr>
              <a:t>Seconded by: Edward Au</a:t>
            </a:r>
          </a:p>
          <a:p>
            <a:pPr marL="0" indent="0">
              <a:lnSpc>
                <a:spcPct val="110000"/>
              </a:lnSpc>
              <a:spcBef>
                <a:spcPts val="0"/>
              </a:spcBef>
              <a:buNone/>
            </a:pPr>
            <a:r>
              <a:rPr lang="en-GB" sz="1400" dirty="0">
                <a:effectLst/>
                <a:ea typeface="Yu Gothic" panose="020B0400000000000000" pitchFamily="34" charset="-128"/>
                <a:cs typeface="Aptos" panose="020B0004020202020204" pitchFamily="34" charset="0"/>
              </a:rPr>
              <a:t>Vote Count at Jan 16 WG15 Closing Plenary: 37/0/1 (Y/N/A)</a:t>
            </a:r>
          </a:p>
          <a:p>
            <a:pPr marL="0" indent="0">
              <a:lnSpc>
                <a:spcPct val="110000"/>
              </a:lnSpc>
              <a:spcBef>
                <a:spcPts val="0"/>
              </a:spcBef>
              <a:buNone/>
            </a:pPr>
            <a:r>
              <a:rPr lang="en-GB" sz="1400" dirty="0">
                <a:effectLst/>
                <a:ea typeface="Yu Gothic" panose="020B0400000000000000" pitchFamily="34" charset="-128"/>
                <a:cs typeface="Aptos" panose="020B0004020202020204" pitchFamily="34" charset="0"/>
              </a:rPr>
              <a:t>  </a:t>
            </a:r>
          </a:p>
          <a:p>
            <a:pPr marL="0" indent="0">
              <a:lnSpc>
                <a:spcPct val="110000"/>
              </a:lnSpc>
              <a:spcBef>
                <a:spcPts val="0"/>
              </a:spcBef>
              <a:spcAft>
                <a:spcPts val="300"/>
              </a:spcAft>
              <a:buNone/>
            </a:pPr>
            <a:r>
              <a:rPr lang="en-GB" sz="1400" b="1" dirty="0">
                <a:effectLst/>
                <a:ea typeface="Yu Gothic" panose="020B0400000000000000" pitchFamily="34" charset="-128"/>
                <a:cs typeface="Aptos" panose="020B0004020202020204" pitchFamily="34" charset="0"/>
              </a:rPr>
              <a:t>Approval to forward IEEE 802.15 standard to ISO/IEC JTC1/SC6 for adoption</a:t>
            </a:r>
            <a:endParaRPr lang="en-GB" sz="1400" dirty="0">
              <a:effectLst/>
              <a:ea typeface="Yu Gothic" panose="020B0400000000000000" pitchFamily="34" charset="-128"/>
              <a:cs typeface="Aptos" panose="020B0004020202020204" pitchFamily="34" charset="0"/>
            </a:endParaRPr>
          </a:p>
          <a:p>
            <a:pPr marL="0" indent="0">
              <a:lnSpc>
                <a:spcPct val="110000"/>
              </a:lnSpc>
              <a:spcBef>
                <a:spcPts val="0"/>
              </a:spcBef>
              <a:buNone/>
            </a:pPr>
            <a:r>
              <a:rPr lang="en-GB" sz="1400" dirty="0">
                <a:effectLst/>
                <a:ea typeface="Yu Gothic" panose="020B0400000000000000" pitchFamily="34" charset="-128"/>
                <a:cs typeface="Aptos" panose="020B0004020202020204" pitchFamily="34" charset="0"/>
              </a:rPr>
              <a:t>Motion: Approve submission of the following standard to ISO/IEC JTC1/SC6 for adoption under the PSDO agreement:</a:t>
            </a:r>
          </a:p>
          <a:p>
            <a:pPr marL="0" indent="0">
              <a:lnSpc>
                <a:spcPct val="110000"/>
              </a:lnSpc>
              <a:spcBef>
                <a:spcPts val="0"/>
              </a:spcBef>
              <a:buNone/>
            </a:pPr>
            <a:r>
              <a:rPr lang="en-GB" sz="1400" dirty="0">
                <a:effectLst/>
                <a:ea typeface="Yu Gothic" panose="020B0400000000000000" pitchFamily="34" charset="-128"/>
                <a:cs typeface="Aptos" panose="020B0004020202020204" pitchFamily="34" charset="0"/>
              </a:rPr>
              <a:t>IEEE Std 802.15.4™-2024 - IEEE Standard for Low-Rate Wireless Networks</a:t>
            </a:r>
          </a:p>
          <a:p>
            <a:pPr marL="0" indent="0">
              <a:lnSpc>
                <a:spcPct val="110000"/>
              </a:lnSpc>
              <a:spcBef>
                <a:spcPts val="0"/>
              </a:spcBef>
              <a:buNone/>
            </a:pPr>
            <a:r>
              <a:rPr lang="en-GB" sz="1400" dirty="0">
                <a:effectLst/>
                <a:ea typeface="Yu Gothic" panose="020B0400000000000000" pitchFamily="34" charset="-128"/>
                <a:cs typeface="Aptos" panose="020B0004020202020204" pitchFamily="34" charset="0"/>
              </a:rPr>
              <a:t>Moved by: Phil Beecher</a:t>
            </a:r>
          </a:p>
          <a:p>
            <a:pPr marL="0" indent="0">
              <a:lnSpc>
                <a:spcPct val="110000"/>
              </a:lnSpc>
              <a:spcBef>
                <a:spcPts val="0"/>
              </a:spcBef>
              <a:spcAft>
                <a:spcPts val="300"/>
              </a:spcAft>
              <a:buNone/>
            </a:pPr>
            <a:r>
              <a:rPr lang="en-GB" sz="1400" dirty="0">
                <a:effectLst/>
                <a:ea typeface="Yu Gothic" panose="020B0400000000000000" pitchFamily="34" charset="-128"/>
                <a:cs typeface="Aptos" panose="020B0004020202020204" pitchFamily="34" charset="0"/>
              </a:rPr>
              <a:t>Seconded by: Edward Au</a:t>
            </a:r>
          </a:p>
          <a:p>
            <a:pPr marL="0" indent="0">
              <a:lnSpc>
                <a:spcPct val="110000"/>
              </a:lnSpc>
              <a:spcBef>
                <a:spcPts val="0"/>
              </a:spcBef>
              <a:buNone/>
            </a:pPr>
            <a:r>
              <a:rPr lang="en-GB" sz="1400" dirty="0">
                <a:effectLst/>
                <a:ea typeface="Yu Gothic" panose="020B0400000000000000" pitchFamily="34" charset="-128"/>
                <a:cs typeface="Aptos" panose="020B0004020202020204" pitchFamily="34" charset="0"/>
              </a:rPr>
              <a:t>Vote Count at Jan 16 WG15 Closing Plenary: 37/0/1 (Y/N/A)</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5658908" y="6447890"/>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dirty="0"/>
              <a:t>Slide </a:t>
            </a:r>
            <a:fld id="{5DD27314-9434-4B6F-80C2-AAC402118CDA}" type="slidenum">
              <a:rPr lang="en-US" altLang="en-US" smtClean="0"/>
              <a:pPr>
                <a:defRPr/>
              </a:pPr>
              <a:t>2</a:t>
            </a:fld>
            <a:endParaRPr lang="en-GB" dirty="0"/>
          </a:p>
        </p:txBody>
      </p:sp>
      <p:sp>
        <p:nvSpPr>
          <p:cNvPr id="5" name="Footer Placeholder 2">
            <a:extLst>
              <a:ext uri="{FF2B5EF4-FFF2-40B4-BE49-F238E27FC236}">
                <a16:creationId xmlns:a16="http://schemas.microsoft.com/office/drawing/2014/main" id="{497F69E0-9BEA-3E4D-F35F-B2FE14574023}"/>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54218194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83019</TotalTime>
  <Words>500</Words>
  <Application>Microsoft Office PowerPoint</Application>
  <PresentationFormat>Widescreen</PresentationFormat>
  <Paragraphs>39</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Yu Gothic</vt:lpstr>
      <vt:lpstr>Arial</vt:lpstr>
      <vt:lpstr>Calibri</vt:lpstr>
      <vt:lpstr>Times New Roman</vt:lpstr>
      <vt:lpstr>Verdana</vt:lpstr>
      <vt:lpstr>Default Design</vt:lpstr>
      <vt:lpstr>PowerPoint Presentation</vt:lpstr>
      <vt:lpstr>802.15 Motions for LMSC conference call 4 Feb 2025</vt:lpstr>
    </vt:vector>
  </TitlesOfParts>
  <Manager/>
  <Company>IEEE 802.15</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Motions for LMSC Conference call 4 Feb 2025</dc:title>
  <dc:subject>IEEE 802.15 motions for LMSC</dc:subject>
  <dc:creator>Phil Beecher</dc:creator>
  <cp:keywords/>
  <dc:description/>
  <cp:lastModifiedBy>Phil Beecher</cp:lastModifiedBy>
  <cp:revision>1146</cp:revision>
  <cp:lastPrinted>2016-07-25T16:00:41Z</cp:lastPrinted>
  <dcterms:created xsi:type="dcterms:W3CDTF">2009-07-12T16:25:16Z</dcterms:created>
  <dcterms:modified xsi:type="dcterms:W3CDTF">2025-02-04T12:01:12Z</dcterms:modified>
  <cp:category/>
</cp:coreProperties>
</file>