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7"/>
  </p:notesMasterIdLst>
  <p:handoutMasterIdLst>
    <p:handoutMasterId r:id="rId8"/>
  </p:handoutMasterIdLst>
  <p:sldIdLst>
    <p:sldId id="512" r:id="rId3"/>
    <p:sldId id="513" r:id="rId4"/>
    <p:sldId id="514" r:id="rId5"/>
    <p:sldId id="66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FFCC00"/>
    <a:srgbClr val="69BE28"/>
    <a:srgbClr val="0066FF"/>
    <a:srgbClr val="33CCFF"/>
    <a:srgbClr val="99FF99"/>
    <a:srgbClr val="FF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090" autoAdjust="0"/>
  </p:normalViewPr>
  <p:slideViewPr>
    <p:cSldViewPr showGuides="1">
      <p:cViewPr varScale="1">
        <p:scale>
          <a:sx n="92" d="100"/>
          <a:sy n="92" d="100"/>
        </p:scale>
        <p:origin x="16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67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solidFill>
                  <a:schemeClr val="bg1"/>
                </a:solidFill>
              </a:rPr>
              <a:t>ec-25-0031-00-LMSC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lenn.parsons@ericsson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poll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5/liaison-response-JASPAR-gPTP-VLAN-0125-v0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IEEE 802.1 WG</a:t>
            </a:r>
            <a:br>
              <a:rPr lang="en-US" dirty="0"/>
            </a:br>
            <a:r>
              <a:rPr lang="en-US" dirty="0"/>
              <a:t>January 2025 Meetings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400" dirty="0"/>
              <a:t>Glenn Parsons – IEEE 802.1 WG chair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glenn.parsons@ericsson.com</a:t>
            </a:r>
            <a:br>
              <a:rPr lang="en-US" sz="2400" dirty="0"/>
            </a:br>
            <a:br>
              <a:rPr lang="en-US" sz="2400" dirty="0"/>
            </a:br>
            <a:r>
              <a:rPr lang="en-US" sz="1600" i="1" dirty="0"/>
              <a:t>(802.1 v3)</a:t>
            </a:r>
            <a:br>
              <a:rPr lang="en-US" sz="2400" dirty="0"/>
            </a:br>
            <a:br>
              <a:rPr lang="en-US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7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3474-C71C-42D7-B4FD-0854B076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2C69C-684C-48C6-9F3C-26E1399A5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progress work items without a 802.1 WG meeting, the 802.1 WG chair has initiated a series of 10-day electronic ballots using </a:t>
            </a:r>
            <a:r>
              <a:rPr lang="en-US" dirty="0" err="1"/>
              <a:t>ePoll</a:t>
            </a:r>
            <a:r>
              <a:rPr lang="en-US" dirty="0"/>
              <a:t>  </a:t>
            </a:r>
          </a:p>
          <a:p>
            <a:pPr lvl="1"/>
            <a:r>
              <a:rPr lang="en-US" dirty="0">
                <a:hlinkClick r:id="rId2"/>
              </a:rPr>
              <a:t>https://mentor.ieee.org/802.1/polls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6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ePolls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dirty="0"/>
              <a:t>Motions for WG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1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– </a:t>
            </a:r>
            <a:r>
              <a:rPr lang="en-US" altLang="en-US" dirty="0" err="1"/>
              <a:t>ePoll</a:t>
            </a:r>
            <a:r>
              <a:rPr lang="en-US" altLang="en-US" dirty="0"/>
              <a:t> 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</a:t>
            </a:r>
            <a:r>
              <a:rPr lang="en-US" sz="2800" dirty="0">
                <a:hlinkClick r:id="rId3"/>
              </a:rPr>
              <a:t>https://www.ieee802.org/1/files/public/docs2025/liaison-response-JASPAR-gPTP-VLAN-0125-v01.pdf</a:t>
            </a:r>
            <a:r>
              <a:rPr lang="en-US" sz="2800" dirty="0"/>
              <a:t>  as communication to Japan Automotive Software Platform and Architecture (JASPAR), granting the IEEE 802.1 WG chair (or his delegate) editorial license.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Proposed: János Farkas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Second: Max Turner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 the WG (y/n/a): 44, 0, 1</a:t>
            </a:r>
          </a:p>
          <a:p>
            <a:r>
              <a:rPr lang="en-GB" sz="2800" dirty="0"/>
              <a:t>In EC for information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4043B7-975C-6E08-B581-7EDD7214D126}"/>
              </a:ext>
            </a:extLst>
          </p:cNvPr>
          <p:cNvSpPr txBox="1"/>
          <p:nvPr/>
        </p:nvSpPr>
        <p:spPr>
          <a:xfrm>
            <a:off x="5105400" y="5269468"/>
            <a:ext cx="3857146" cy="369332"/>
          </a:xfrm>
          <a:prstGeom prst="rect">
            <a:avLst/>
          </a:prstGeom>
          <a:gradFill flip="none" rotWithShape="1">
            <a:gsLst>
              <a:gs pos="0">
                <a:srgbClr val="2FB1DF">
                  <a:tint val="66000"/>
                  <a:satMod val="160000"/>
                </a:srgbClr>
              </a:gs>
              <a:gs pos="50000">
                <a:srgbClr val="2FB1DF">
                  <a:tint val="44500"/>
                  <a:satMod val="160000"/>
                </a:srgbClr>
              </a:gs>
              <a:gs pos="100000">
                <a:srgbClr val="2FB1D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sz="1800" dirty="0"/>
              <a:t>WG electronic ballot closed Jan 31</a:t>
            </a:r>
            <a:r>
              <a:rPr lang="en-US" sz="1800" baseline="30000" dirty="0"/>
              <a:t>st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34281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5101</TotalTime>
  <Words>169</Words>
  <Application>Microsoft Office PowerPoint</Application>
  <PresentationFormat>On-screen Show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Title slide</vt:lpstr>
      <vt:lpstr>Title only</vt:lpstr>
      <vt:lpstr>     IEEE 802.1 WG January 2025 Meetings   Glenn Parsons – IEEE 802.1 WG chair glenn.parsons@ericsson.com  (802.1 v3)  </vt:lpstr>
      <vt:lpstr>Motion Process</vt:lpstr>
      <vt:lpstr>January ePolls    Motions for WG approval</vt:lpstr>
      <vt:lpstr>Motion – ePoll 78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732</cp:revision>
  <dcterms:created xsi:type="dcterms:W3CDTF">2017-02-01T20:21:43Z</dcterms:created>
  <dcterms:modified xsi:type="dcterms:W3CDTF">2025-02-04T19:41:26Z</dcterms:modified>
</cp:coreProperties>
</file>