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0EDD79-8018-5720-1353-3C4B472E799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73739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/>
          </a:bodyPr>
          <a:lstStyle/>
          <a:p>
            <a:r>
              <a:rPr lang="en-US" dirty="0"/>
              <a:t>Beth Kochuparambil</a:t>
            </a:r>
          </a:p>
          <a:p>
            <a:r>
              <a:rPr lang="en-US" dirty="0"/>
              <a:t>Member Emeritus –Associate Recording Secretary</a:t>
            </a:r>
          </a:p>
          <a:p>
            <a:r>
              <a:rPr lang="en-US" dirty="0"/>
              <a:t>Cisco</a:t>
            </a:r>
          </a:p>
          <a:p>
            <a:r>
              <a:rPr lang="en-US" dirty="0"/>
              <a:t>Last Revision: 09 March, 2025</a:t>
            </a:r>
          </a:p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ec-25-0059-01-LMSC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671098"/>
              </p:ext>
            </p:extLst>
          </p:nvPr>
        </p:nvGraphicFramePr>
        <p:xfrm>
          <a:off x="158200" y="932056"/>
          <a:ext cx="11345516" cy="5191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54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391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PWC LLC</a:t>
                      </a:r>
                      <a:endParaRPr lang="en-US" dirty="0">
                        <a:effectLst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(EPRI)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210312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164113"/>
              </p:ext>
            </p:extLst>
          </p:nvPr>
        </p:nvGraphicFramePr>
        <p:xfrm>
          <a:off x="155448" y="932688"/>
          <a:ext cx="11345516" cy="516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887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1856630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524235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–Associate Recording Secretary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Beth Kochuparambil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Cisco Systems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2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 Wireless Chairs SC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 SC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2231</TotalTime>
  <Words>283</Words>
  <Application>Microsoft Office PowerPoint</Application>
  <PresentationFormat>Widescreen</PresentationFormat>
  <Paragraphs>92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Verdana</vt:lpstr>
      <vt:lpstr>Office Theme</vt:lpstr>
      <vt:lpstr>Roll Call - IEEE 802 LMSC  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Beth Kochuparambil (edonnay)</cp:lastModifiedBy>
  <cp:revision>10</cp:revision>
  <dcterms:created xsi:type="dcterms:W3CDTF">2024-07-14T11:57:40Z</dcterms:created>
  <dcterms:modified xsi:type="dcterms:W3CDTF">2025-03-09T16:39:27Z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2025-03-09T16:07:21Z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01b901fe-be50-4582-9016-369104ca055a</vt:lpwstr>
  </property>
  <property fmtid="{D5CDD505-2E9C-101B-9397-08002B2CF9AE}" pid="8" name="MSIP_Label_c8f49a32-fde3-48a5-9266-b5b0972a22dc_ContentBits">
    <vt:lpwstr>2</vt:lpwstr>
  </property>
  <property fmtid="{D5CDD505-2E9C-101B-9397-08002B2CF9AE}" pid="9" name="MSIP_Label_c8f49a32-fde3-48a5-9266-b5b0972a22dc_Tag">
    <vt:lpwstr>10, 3, 0, 1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Cisco Confidential</vt:lpwstr>
  </property>
</Properties>
</file>