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b="1">
                <a:solidFill>
                  <a:srgbClr val="000000"/>
                </a:solidFill>
                <a:latin typeface="Verdana" panose="020B0604030504040204" pitchFamily="34" charset="0"/>
              </a:rPr>
              <a:t>ec-25-0059-02-LMSC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/>
          </a:bodyPr>
          <a:lstStyle/>
          <a:p>
            <a:r>
              <a:rPr lang="en-US" dirty="0"/>
              <a:t>Beth Kochuparambil</a:t>
            </a:r>
          </a:p>
          <a:p>
            <a:r>
              <a:rPr lang="en-US" dirty="0"/>
              <a:t>Member Emeritus –Associate Recording Secretary</a:t>
            </a:r>
          </a:p>
          <a:p>
            <a:r>
              <a:rPr lang="en-US" dirty="0"/>
              <a:t>Cisco</a:t>
            </a:r>
          </a:p>
          <a:p>
            <a:r>
              <a:rPr lang="en-US" dirty="0"/>
              <a:t>Last Revision: 09 March, 2025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ec-25-0059-02-LMSC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886318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 Electronics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39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 LLC</a:t>
                      </a:r>
                      <a:endParaRPr lang="en-US" dirty="0">
                        <a:effectLst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1EDEF-2A03-CB04-F423-EADCDDAF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B78EA-D88F-FC29-4F47-289FE318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210312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084302"/>
              </p:ext>
            </p:extLst>
          </p:nvPr>
        </p:nvGraphicFramePr>
        <p:xfrm>
          <a:off x="155448" y="932688"/>
          <a:ext cx="11345516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7C736-D253-31C4-214D-416A3BAA8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ec-25-0059-02-LMSC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F7C18-FF25-2DB8-6671-115F9B8B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286</Words>
  <Application>Microsoft Office PowerPoint</Application>
  <PresentationFormat>Widescreen</PresentationFormat>
  <Paragraphs>94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Beth Kochuparambil (edonnay)</cp:lastModifiedBy>
  <cp:revision>12</cp:revision>
  <dcterms:created xsi:type="dcterms:W3CDTF">2024-07-14T11:57:40Z</dcterms:created>
  <dcterms:modified xsi:type="dcterms:W3CDTF">2025-03-10T14:53:09Z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2025-03-09T16:07:21Z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01b901fe-be50-4582-9016-369104ca055a</vt:lpwstr>
  </property>
  <property fmtid="{D5CDD505-2E9C-101B-9397-08002B2CF9AE}" pid="8" name="MSIP_Label_c8f49a32-fde3-48a5-9266-b5b0972a22dc_ContentBits">
    <vt:lpwstr>2</vt:lpwstr>
  </property>
  <property fmtid="{D5CDD505-2E9C-101B-9397-08002B2CF9AE}" pid="9" name="MSIP_Label_c8f49a32-fde3-48a5-9266-b5b0972a22dc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Cisco Confidential</vt:lpwstr>
  </property>
</Properties>
</file>