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56" r:id="rId2"/>
    <p:sldId id="270" r:id="rId3"/>
    <p:sldId id="269" r:id="rId4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DCD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79A0404-6132-45DF-BD0F-F1158E149871}" v="2" dt="2023-01-19T18:50:59.09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715" autoAdjust="0"/>
    <p:restoredTop sz="94660"/>
  </p:normalViewPr>
  <p:slideViewPr>
    <p:cSldViewPr>
      <p:cViewPr varScale="1">
        <p:scale>
          <a:sx n="124" d="100"/>
          <a:sy n="124" d="100"/>
        </p:scale>
        <p:origin x="984" y="16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95" d="100"/>
          <a:sy n="95" d="100"/>
        </p:scale>
        <p:origin x="3128" y="20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11" Type="http://schemas.microsoft.com/office/2015/10/relationships/revisionInfo" Target="revisionInfo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3/12/25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May 2023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Peter Yee, NSA-CSD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May 2023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Peter Yee, NSA-CSD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May 2023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Peter Yee, NSA-CSD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37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Peter Yee, NSA-CSD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Peter Yee, NSA-CSD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2025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Peter Yee, NSA-CSD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2025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Peter Yee, NSA-CSD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2025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Peter Yee, NSA-CSD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2025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Peter Yee, NSA-CSD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2025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Peter Yee, NSA-CSD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Peter Yee, NSA-CSD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Peter Yee, NSA-CSD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2025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Peter Yee, NSA-CSD</a:t>
            </a:r>
          </a:p>
          <a:p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802.ec-25/0067r00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-ec/dcn/25/ec-25-0017-01-JTC1-agenda-for-march-2025-mixed-mode.pptx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606425"/>
            <a:ext cx="10363200" cy="13335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IEEE 802 JTC1 Standing Committee</a:t>
            </a:r>
            <a:br>
              <a:rPr lang="en-US" dirty="0"/>
            </a:br>
            <a:r>
              <a:rPr lang="en-US" dirty="0"/>
              <a:t>March 2025 (mixed-mode) closing report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2088654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2025-03-14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March 2025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Peter Yee, NSA-CSD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93823DB3-BAA4-4F4A-B4B3-ED9ABE70E976}" type="slidenum">
              <a:rPr lang="en-GB" smtClean="0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22401612"/>
              </p:ext>
            </p:extLst>
          </p:nvPr>
        </p:nvGraphicFramePr>
        <p:xfrm>
          <a:off x="1487488" y="3302517"/>
          <a:ext cx="10263463" cy="2066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39400" imgH="2159000" progId="Word.Document.8">
                  <p:embed/>
                </p:oleObj>
              </mc:Choice>
              <mc:Fallback>
                <p:oleObj name="Document" r:id="rId3" imgW="10439400" imgH="2159000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87488" y="3302517"/>
                        <a:ext cx="10263463" cy="20669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2702893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IEEE 802 JTC1 SC reviewed the PSDO process status, including IPR issues holding up </a:t>
            </a:r>
            <a:r>
              <a:rPr kumimoji="0" lang="en-US" sz="3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802.11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tx1"/>
                </a:solidFill>
              </a:rPr>
              <a:t>Agenda - </a:t>
            </a:r>
            <a:r>
              <a:rPr lang="en-AU" dirty="0">
                <a:solidFill>
                  <a:schemeClr val="tx1"/>
                </a:solidFill>
                <a:hlinkClick r:id="rId3"/>
              </a:rPr>
              <a:t>ec-25/0017r01</a:t>
            </a:r>
            <a:r>
              <a:rPr lang="en-AU" dirty="0">
                <a:solidFill>
                  <a:schemeClr val="tx1"/>
                </a:solidFill>
              </a:rPr>
              <a:t>; Minutes – ec-25/0070</a:t>
            </a:r>
          </a:p>
          <a:p>
            <a:pPr>
              <a:buFont typeface="Arial" panose="020B0604020202020204" pitchFamily="34" charset="0"/>
              <a:buChar char="•"/>
            </a:pPr>
            <a:endParaRPr lang="en-AU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Peter Yee, NSA-CSD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March 2025</a:t>
            </a:r>
            <a:endParaRPr lang="en-GB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7F19B36-2873-48E9-B4AD-CD47A49D9156}"/>
              </a:ext>
            </a:extLst>
          </p:cNvPr>
          <p:cNvSpPr/>
          <p:nvPr/>
        </p:nvSpPr>
        <p:spPr bwMode="auto">
          <a:xfrm>
            <a:off x="6816080" y="2503946"/>
            <a:ext cx="4573704" cy="37084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>
              <a:spcBef>
                <a:spcPts val="800"/>
              </a:spcBef>
            </a:pPr>
            <a:r>
              <a:rPr kumimoji="0" 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802.11 IPR issue</a:t>
            </a:r>
          </a:p>
          <a:p>
            <a:pPr marL="182563" indent="-182563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Situation: IPR holding up adoption of some standards under the PSDO agreement</a:t>
            </a:r>
          </a:p>
          <a:p>
            <a:pPr marL="182563" indent="-182563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However, we will begin submitting standards with negative </a:t>
            </a:r>
            <a:r>
              <a:rPr lang="en-US" sz="1600" dirty="0" err="1">
                <a:solidFill>
                  <a:schemeClr val="tx1"/>
                </a:solidFill>
              </a:rPr>
              <a:t>LoAs</a:t>
            </a:r>
            <a:r>
              <a:rPr lang="en-US" sz="1600" dirty="0">
                <a:solidFill>
                  <a:schemeClr val="tx1"/>
                </a:solidFill>
              </a:rPr>
              <a:t> under IEEE policy to see if different </a:t>
            </a:r>
            <a:r>
              <a:rPr lang="en-US" sz="1600" dirty="0" err="1">
                <a:solidFill>
                  <a:schemeClr val="tx1"/>
                </a:solidFill>
              </a:rPr>
              <a:t>LoAs</a:t>
            </a:r>
            <a:r>
              <a:rPr lang="en-US" sz="1600" dirty="0">
                <a:solidFill>
                  <a:schemeClr val="tx1"/>
                </a:solidFill>
              </a:rPr>
              <a:t> are submitted under ISO’s policy</a:t>
            </a:r>
          </a:p>
          <a:p>
            <a:pPr marL="182880" indent="-182880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US" sz="1800" b="1" dirty="0">
                <a:solidFill>
                  <a:schemeClr val="tx1"/>
                </a:solidFill>
              </a:rPr>
              <a:t>Next steps:</a:t>
            </a:r>
          </a:p>
          <a:p>
            <a:pPr marL="357188" lvl="1" indent="-174625">
              <a:spcBef>
                <a:spcPts val="800"/>
              </a:spcBef>
              <a:buFont typeface="Arial" panose="020B0604020202020204" pitchFamily="34" charset="0"/>
              <a:buChar char="•"/>
              <a:tabLst>
                <a:tab pos="269875" algn="l"/>
              </a:tabLst>
            </a:pPr>
            <a:r>
              <a:rPr lang="en-US" sz="1600" dirty="0">
                <a:solidFill>
                  <a:schemeClr val="tx1"/>
                </a:solidFill>
              </a:rPr>
              <a:t>Send a letter to IEEE SA President expressing the impacts of ISO/IEC IPR impasse</a:t>
            </a:r>
          </a:p>
          <a:p>
            <a:pPr marL="357188" lvl="1" indent="-174625">
              <a:spcBef>
                <a:spcPts val="800"/>
              </a:spcBef>
              <a:buFont typeface="Arial" panose="020B0604020202020204" pitchFamily="34" charset="0"/>
              <a:buChar char="•"/>
              <a:tabLst>
                <a:tab pos="269875" algn="l"/>
              </a:tabLst>
            </a:pPr>
            <a:r>
              <a:rPr lang="en-US" sz="1600" dirty="0">
                <a:solidFill>
                  <a:schemeClr val="tx1"/>
                </a:solidFill>
              </a:rPr>
              <a:t>Observe how IEEE 802.3 fares in the parallel ITU-T SG15 process (still in ballot)</a:t>
            </a:r>
          </a:p>
        </p:txBody>
      </p:sp>
      <p:graphicFrame>
        <p:nvGraphicFramePr>
          <p:cNvPr id="10" name="Content Placeholder 5">
            <a:extLst>
              <a:ext uri="{FF2B5EF4-FFF2-40B4-BE49-F238E27FC236}">
                <a16:creationId xmlns:a16="http://schemas.microsoft.com/office/drawing/2014/main" id="{62602ECF-0EE1-4687-A387-7283411A4A2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59084777"/>
              </p:ext>
            </p:extLst>
          </p:nvPr>
        </p:nvGraphicFramePr>
        <p:xfrm>
          <a:off x="914401" y="2503946"/>
          <a:ext cx="5791199" cy="37084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207670">
                  <a:extLst>
                    <a:ext uri="{9D8B030D-6E8A-4147-A177-3AD203B41FA5}">
                      <a16:colId xmlns:a16="http://schemas.microsoft.com/office/drawing/2014/main" val="4026387333"/>
                    </a:ext>
                  </a:extLst>
                </a:gridCol>
                <a:gridCol w="1381641">
                  <a:extLst>
                    <a:ext uri="{9D8B030D-6E8A-4147-A177-3AD203B41FA5}">
                      <a16:colId xmlns:a16="http://schemas.microsoft.com/office/drawing/2014/main" val="1749157900"/>
                    </a:ext>
                  </a:extLst>
                </a:gridCol>
                <a:gridCol w="1464594">
                  <a:extLst>
                    <a:ext uri="{9D8B030D-6E8A-4147-A177-3AD203B41FA5}">
                      <a16:colId xmlns:a16="http://schemas.microsoft.com/office/drawing/2014/main" val="3686578755"/>
                    </a:ext>
                  </a:extLst>
                </a:gridCol>
                <a:gridCol w="1737294">
                  <a:extLst>
                    <a:ext uri="{9D8B030D-6E8A-4147-A177-3AD203B41FA5}">
                      <a16:colId xmlns:a16="http://schemas.microsoft.com/office/drawing/2014/main" val="368944893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WG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Completed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In-process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Stalled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186238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54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12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418702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32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164375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14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31465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877099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/>
                        <a:t>802.16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03157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/>
                        <a:t>802.19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371541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/>
                        <a:t>802.21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790300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/>
                        <a:t>802.22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4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563602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/>
                        <a:t>All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110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28</a:t>
                      </a:r>
                      <a:endParaRPr lang="en-AU" b="1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14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0242636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196137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800099"/>
            <a:ext cx="10361084" cy="1065213"/>
          </a:xfrm>
        </p:spPr>
        <p:txBody>
          <a:bodyPr/>
          <a:lstStyle/>
          <a:p>
            <a:r>
              <a:rPr lang="en-US" dirty="0"/>
              <a:t>The IEEE 802 JTC1 SC will undertake its usual work</a:t>
            </a:r>
            <a:br>
              <a:rPr lang="en-US" dirty="0"/>
            </a:br>
            <a:r>
              <a:rPr lang="en-US" dirty="0"/>
              <a:t>at its mixed-mode meeting in Warsaw in May ’25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1" y="2204864"/>
            <a:ext cx="10361084" cy="4113213"/>
          </a:xfrm>
        </p:spPr>
        <p:txBody>
          <a:bodyPr/>
          <a:lstStyle/>
          <a:p>
            <a:r>
              <a:rPr lang="en-US" dirty="0"/>
              <a:t>IEEE 802 JTC1 SC plans for May 2025 … </a:t>
            </a:r>
          </a:p>
          <a:p>
            <a:pPr lvl="1"/>
            <a:r>
              <a:rPr lang="en-US" dirty="0"/>
              <a:t>Execute PSDO process, to the extent possible</a:t>
            </a:r>
          </a:p>
          <a:p>
            <a:pPr lvl="2"/>
            <a:r>
              <a:rPr lang="en-US" dirty="0"/>
              <a:t>There are no current ballots open, but the following could go into ballot: IEEE 802.1DC (FDIS), IEEE 802.1ASdm (FDIS), IEEE 802.1ASdn (FDIS), IEEE 802.1Qdj (FDIS), IEEE 802.1Qdx (FDIS), IEEE 802.1Qdy (submitted for 60-day ballot), IEEE 802.3 (FDIS), IEEE 802.15.3 (FDIS), IEEE 802.15.7 (FDIS), and IEEE 802.15.4 (60-day ballot).</a:t>
            </a:r>
          </a:p>
          <a:p>
            <a:pPr lvl="1"/>
            <a:r>
              <a:rPr lang="en-US" dirty="0"/>
              <a:t>Monitor ISO/IEC JTC 1/SC 6 activities</a:t>
            </a:r>
          </a:p>
          <a:p>
            <a:pPr lvl="1"/>
            <a:r>
              <a:rPr lang="en-US" dirty="0"/>
              <a:t>Review response to IEEE 802 LMSC chair’s letter from IEEE SA President, if any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EF4002E7-DB4D-4CC3-8382-1939D19420D8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dirty="0"/>
              <a:t>Peter Yee, NSA-CSD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848320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6819</TotalTime>
  <Words>340</Words>
  <Application>Microsoft Macintosh PowerPoint</Application>
  <PresentationFormat>Widescreen</PresentationFormat>
  <Paragraphs>74</Paragraphs>
  <Slides>3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 Unicode MS</vt:lpstr>
      <vt:lpstr>Arial</vt:lpstr>
      <vt:lpstr>Times New Roman</vt:lpstr>
      <vt:lpstr>Office Theme</vt:lpstr>
      <vt:lpstr>Document</vt:lpstr>
      <vt:lpstr>IEEE 802 JTC1 Standing Committee March 2025 (mixed-mode) closing report</vt:lpstr>
      <vt:lpstr>The IEEE 802 JTC1 SC reviewed the PSDO process status, including IPR issues holding up 802.11</vt:lpstr>
      <vt:lpstr>The IEEE 802 JTC1 SC will undertake its usual work at its mixed-mode meeting in Warsaw in May ’25</vt:lpstr>
    </vt:vector>
  </TitlesOfParts>
  <Company>Cisco Systems,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IEEE 802 JTC1 Standing Committee July 2019 (Vienna) closing report</dc:title>
  <dc:creator>Andrew Myles (amyles)</dc:creator>
  <cp:lastModifiedBy>Peter E. Yee</cp:lastModifiedBy>
  <cp:revision>98</cp:revision>
  <cp:lastPrinted>1601-01-01T00:00:00Z</cp:lastPrinted>
  <dcterms:created xsi:type="dcterms:W3CDTF">2019-09-19T04:57:16Z</dcterms:created>
  <dcterms:modified xsi:type="dcterms:W3CDTF">2025-03-12T18:10:57Z</dcterms:modified>
</cp:coreProperties>
</file>