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15" autoAdjust="0"/>
    <p:restoredTop sz="94660"/>
  </p:normalViewPr>
  <p:slideViewPr>
    <p:cSldViewPr>
      <p:cViewPr varScale="1">
        <p:scale>
          <a:sx n="124" d="100"/>
          <a:sy n="124" d="100"/>
        </p:scale>
        <p:origin x="98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802.ec-25/0067r01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17-01-JTC1-agenda-for-march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March 2025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ec-25/0017r01</a:t>
            </a:r>
            <a:r>
              <a:rPr lang="en-AU" dirty="0">
                <a:solidFill>
                  <a:schemeClr val="tx1"/>
                </a:solidFill>
              </a:rPr>
              <a:t>; Minutes – ec-25/0070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Situation: IPR holding up adoption of some standards under the PSDO agreement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we will begin submitting standards with negative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under IEEE policy to see if different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are submitted under ISO’s policy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Send a letter to IEEE SA President expressing the impacts of ISO/IEC IPR impasse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on-going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084777"/>
              </p:ext>
            </p:extLst>
          </p:nvPr>
        </p:nvGraphicFramePr>
        <p:xfrm>
          <a:off x="914401" y="2503946"/>
          <a:ext cx="579119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3816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4645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Warsaw in May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May 2025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no current ballots open, but the following could go into ballot: IEEE 802.1DC (FDIS), IEEE 802.1ASdm (FDIS), IEEE 802.1ASdn (FDIS), IEEE 802.1Qdj (FDIS), IEEE 802.1Qdx (FDIS), IEEE 802.1Qdy (submitted for 60-day ballot), IEEE 802.3 (FDIS), IEEE 802.15.3 (FDIS), IEEE 802.15.7 (FDIS), and IEEE 802.15.4 (60-day ballot).</a:t>
            </a:r>
          </a:p>
          <a:p>
            <a:pPr lvl="1"/>
            <a:r>
              <a:rPr lang="en-US" dirty="0"/>
              <a:t>Monitor ISO/IEC JTC 1/SC 6 activities</a:t>
            </a:r>
          </a:p>
          <a:p>
            <a:pPr lvl="1"/>
            <a:r>
              <a:rPr lang="en-US" dirty="0"/>
              <a:t>Review response to IEEE 802 LMSC chair’s letter from IEEE SA President, if 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6829</TotalTime>
  <Words>335</Words>
  <Application>Microsoft Macintosh PowerPoint</Application>
  <PresentationFormat>Widescreen</PresentationFormat>
  <Paragraphs>74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March 2025 (mixed-mode) closing report</vt:lpstr>
      <vt:lpstr>The IEEE 802 JTC1 SC reviewed the PSDO process status, including IPR issues holding up 802.11</vt:lpstr>
      <vt:lpstr>The IEEE 802 JTC1 SC will undertake its usual work at its mixed-mode meeting in Warsaw in May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E. Yee</cp:lastModifiedBy>
  <cp:revision>99</cp:revision>
  <cp:lastPrinted>1601-01-01T00:00:00Z</cp:lastPrinted>
  <dcterms:created xsi:type="dcterms:W3CDTF">2019-09-19T04:57:16Z</dcterms:created>
  <dcterms:modified xsi:type="dcterms:W3CDTF">2025-03-13T13:12:58Z</dcterms:modified>
</cp:coreProperties>
</file>