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78" r:id="rId2"/>
    <p:sldId id="488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802.19" id="{3B8FA370-D2B0-46B1-AFF6-599C114D0677}">
          <p14:sldIdLst>
            <p14:sldId id="278"/>
            <p14:sldId id="4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FF"/>
    <a:srgbClr val="99FF99"/>
    <a:srgbClr val="69BE28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70" autoAdjust="0"/>
    <p:restoredTop sz="83019" autoAdjust="0"/>
  </p:normalViewPr>
  <p:slideViewPr>
    <p:cSldViewPr>
      <p:cViewPr varScale="1">
        <p:scale>
          <a:sx n="64" d="100"/>
          <a:sy n="64" d="100"/>
        </p:scale>
        <p:origin x="612" y="56"/>
      </p:cViewPr>
      <p:guideLst/>
    </p:cSldViewPr>
  </p:slideViewPr>
  <p:outlineViewPr>
    <p:cViewPr>
      <p:scale>
        <a:sx n="33" d="100"/>
        <a:sy n="33" d="100"/>
      </p:scale>
      <p:origin x="0" y="-7593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November 2023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EC-23-0193-01-00EC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November 2023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EC-23-0193-01-00EC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EC-23-0193-01-00EC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72913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4FF4054-022A-D0F2-B623-A36C797ED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5" y="6546191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2023 November IEEE 802 Plenary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23ED666-F47B-91BB-92D2-4985B832B87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EC-23-0223-01-00EC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4" y="658971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</a:t>
            </a:r>
            <a:r>
              <a:rPr lang="tr-TR" altLang="en-US" sz="1200" dirty="0">
                <a:solidFill>
                  <a:schemeClr val="bg1"/>
                </a:solidFill>
              </a:rPr>
              <a:t>5</a:t>
            </a:r>
            <a:r>
              <a:rPr lang="en-US" altLang="en-US" sz="1200" dirty="0">
                <a:solidFill>
                  <a:schemeClr val="bg1"/>
                </a:solidFill>
              </a:rPr>
              <a:t> </a:t>
            </a:r>
            <a:r>
              <a:rPr lang="tr-TR" altLang="en-US" sz="1200" dirty="0" err="1">
                <a:solidFill>
                  <a:schemeClr val="bg1"/>
                </a:solidFill>
              </a:rPr>
              <a:t>March</a:t>
            </a:r>
            <a:r>
              <a:rPr lang="en-US" altLang="en-US" sz="1200" dirty="0">
                <a:solidFill>
                  <a:schemeClr val="bg1"/>
                </a:solidFill>
              </a:rPr>
              <a:t> IEEE 802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</a:t>
            </a:r>
            <a:r>
              <a:rPr lang="tr-TR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5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-0</a:t>
            </a:r>
            <a:r>
              <a:rPr lang="tr-TR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78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-00-00EC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802.19 </a:t>
            </a:r>
            <a:r>
              <a:rPr lang="tr-TR" dirty="0"/>
              <a:t>A</a:t>
            </a:r>
            <a:r>
              <a:rPr lang="en-US" dirty="0" err="1"/>
              <a:t>genda</a:t>
            </a:r>
            <a:r>
              <a:rPr lang="en-US" dirty="0"/>
              <a:t> </a:t>
            </a:r>
            <a:r>
              <a:rPr lang="tr-TR" dirty="0"/>
              <a:t>I</a:t>
            </a:r>
            <a:r>
              <a:rPr lang="en-US" dirty="0" err="1"/>
              <a:t>tem</a:t>
            </a:r>
            <a:br>
              <a:rPr lang="en-US" dirty="0"/>
            </a:br>
            <a:endParaRPr lang="en-US" altLang="en-US" dirty="0"/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Tuncer Baykas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4E429-8CBB-47AA-A76C-53DEE065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792162"/>
          </a:xfrm>
        </p:spPr>
        <p:txBody>
          <a:bodyPr>
            <a:noAutofit/>
          </a:bodyPr>
          <a:lstStyle/>
          <a:p>
            <a:r>
              <a:rPr lang="tr-T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Motion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D95A9-3AFC-4A69-B066-4CBB6E9E0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1371600"/>
            <a:ext cx="10972800" cy="4525962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tr-TR" sz="1800" spc="-5" dirty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tr-TR" sz="1800" spc="-5" dirty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tr-TR" sz="1800" b="0" i="0" dirty="0">
                <a:solidFill>
                  <a:srgbClr val="222222"/>
                </a:solidFill>
                <a:effectLst/>
              </a:rPr>
              <a:t>IEEE 802.19 WG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requests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IEEE 802 LMSC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approval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to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forward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IEEE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Std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802.19.1-2018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to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ISO/IEC JTC 1/SC 6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for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adoption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as an ISO/IEC/IEEE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standard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under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the</a:t>
            </a:r>
            <a:r>
              <a:rPr lang="tr-TR" sz="1800" b="0" i="0" dirty="0">
                <a:solidFill>
                  <a:srgbClr val="222222"/>
                </a:solidFill>
                <a:effectLst/>
              </a:rPr>
              <a:t> ISO/IEEE PSDO </a:t>
            </a:r>
            <a:r>
              <a:rPr lang="tr-TR" sz="1800" b="0" i="0" dirty="0" err="1">
                <a:solidFill>
                  <a:srgbClr val="222222"/>
                </a:solidFill>
                <a:effectLst/>
              </a:rPr>
              <a:t>agreement</a:t>
            </a:r>
            <a:endParaRPr lang="tr-TR" sz="1800" spc="-5" dirty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dirty="0"/>
              <a:t>Proposed:  </a:t>
            </a:r>
            <a:r>
              <a:rPr lang="tr-TR" sz="1800" dirty="0"/>
              <a:t>Tuncer </a:t>
            </a:r>
            <a:r>
              <a:rPr lang="tr-TR" sz="1800" dirty="0" err="1"/>
              <a:t>Baykas</a:t>
            </a:r>
            <a:r>
              <a:rPr lang="tr-TR" sz="1800" dirty="0"/>
              <a:t> </a:t>
            </a:r>
            <a:r>
              <a:rPr lang="en-US" sz="1800" dirty="0"/>
              <a:t>Second:</a:t>
            </a:r>
            <a:r>
              <a:rPr lang="tr-TR" sz="1800" dirty="0"/>
              <a:t> Jon </a:t>
            </a:r>
            <a:r>
              <a:rPr lang="tr-TR" sz="1800" dirty="0" err="1"/>
              <a:t>Rosdahl</a:t>
            </a:r>
            <a:endParaRPr lang="tr-TR" sz="1800" dirty="0"/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tr-TR" sz="1800" spc="-5" dirty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tr-TR" sz="1800" spc="-5" dirty="0">
              <a:cs typeface="Arial"/>
            </a:endParaRPr>
          </a:p>
          <a:p>
            <a:pPr marL="0" marR="117475" indent="0" algn="just">
              <a:buNone/>
              <a:tabLst>
                <a:tab pos="230188" algn="l"/>
              </a:tabLst>
            </a:pPr>
            <a:r>
              <a:rPr lang="tr-TR" sz="1800" spc="-5" dirty="0">
                <a:cs typeface="Arial"/>
              </a:rPr>
              <a:t>Motion in WG</a:t>
            </a:r>
          </a:p>
          <a:p>
            <a:pPr marL="0" marR="117475" indent="0" algn="just">
              <a:buNone/>
              <a:tabLst>
                <a:tab pos="230188" algn="l"/>
              </a:tabLst>
            </a:pPr>
            <a:endParaRPr lang="tr-TR" sz="1800" spc="-5" dirty="0"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Motion </a:t>
            </a:r>
            <a:r>
              <a:rPr lang="tr-TR" sz="1800" spc="-5" dirty="0" err="1">
                <a:cs typeface="Arial"/>
              </a:rPr>
              <a:t>to</a:t>
            </a:r>
            <a:r>
              <a:rPr lang="tr-TR" sz="1800" spc="-5" dirty="0">
                <a:cs typeface="Arial"/>
              </a:rPr>
              <a:t> </a:t>
            </a:r>
            <a:r>
              <a:rPr lang="en-US" sz="1800" dirty="0"/>
              <a:t>request IEEE 802 LMSC approval to forward IEEE Std 802.19.1-2018 to ISO/IEC JTC 1/SC 6 for adoption as an ISO/IEC/IEEE standard under the ISO/IEEE PSDO agreement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/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dirty="0"/>
              <a:t>Proposed:   </a:t>
            </a:r>
            <a:r>
              <a:rPr lang="tr-TR" sz="1800" dirty="0"/>
              <a:t>Benjamin </a:t>
            </a:r>
            <a:r>
              <a:rPr lang="tr-TR" sz="1800" dirty="0" err="1"/>
              <a:t>Rolfe</a:t>
            </a:r>
            <a:r>
              <a:rPr lang="en-US" sz="1800" dirty="0"/>
              <a:t>      Second:</a:t>
            </a:r>
            <a:r>
              <a:rPr lang="tr-TR" sz="1800" dirty="0"/>
              <a:t> </a:t>
            </a:r>
            <a:r>
              <a:rPr lang="tr-TR" sz="1800" dirty="0" err="1"/>
              <a:t>Joerg</a:t>
            </a:r>
            <a:r>
              <a:rPr lang="tr-TR" sz="1800" dirty="0"/>
              <a:t> Robert </a:t>
            </a:r>
            <a:endParaRPr lang="en-US" sz="1800" dirty="0"/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dirty="0"/>
              <a:t>For</a:t>
            </a:r>
            <a:r>
              <a:rPr lang="tr-TR" sz="1800" dirty="0"/>
              <a:t>12 </a:t>
            </a:r>
            <a:r>
              <a:rPr lang="en-US" sz="1800" dirty="0"/>
              <a:t>_Against_</a:t>
            </a:r>
            <a:r>
              <a:rPr lang="tr-TR" sz="1800" dirty="0"/>
              <a:t>0 </a:t>
            </a:r>
            <a:r>
              <a:rPr lang="en-US" sz="1800" dirty="0"/>
              <a:t>__Abstain</a:t>
            </a:r>
            <a:r>
              <a:rPr lang="tr-TR" sz="1800" dirty="0"/>
              <a:t> 0</a:t>
            </a:r>
            <a:endParaRPr lang="en-US" sz="1800" spc="-5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173415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54800</TotalTime>
  <Words>119</Words>
  <Application>Microsoft Office PowerPoint</Application>
  <PresentationFormat>Geniş ekran</PresentationFormat>
  <Paragraphs>18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4" baseType="lpstr">
      <vt:lpstr>Arial</vt:lpstr>
      <vt:lpstr>Title slide</vt:lpstr>
      <vt:lpstr>IEEE 802.19 Agenda Item </vt:lpstr>
      <vt:lpstr>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2023 November Plenary - Honolulu</dc:title>
  <dc:subject>Executive Secretary Report for 2023 November Plenary - Honolulu</dc:subject>
  <dc:creator>Jon Rosdahl</dc:creator>
  <cp:keywords>IEEE 802 Plenary</cp:keywords>
  <dc:description>Jon Rosdahl, Qualcomm</dc:description>
  <cp:lastModifiedBy>Tunçer Baykaş</cp:lastModifiedBy>
  <cp:revision>31</cp:revision>
  <dcterms:created xsi:type="dcterms:W3CDTF">2021-09-07T16:57:28Z</dcterms:created>
  <dcterms:modified xsi:type="dcterms:W3CDTF">2025-03-14T14:58:39Z</dcterms:modified>
  <cp:category>November 2023</cp:category>
</cp:coreProperties>
</file>