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676" r:id="rId3"/>
    <p:sldId id="69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1F2D33-C6E7-4693-94C4-8AE3095FE9EF}" v="1" dt="2025-03-14T13:14:13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51623-89F4-468C-BB03-1482DFC4F013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7B41B-C8C3-4F10-8513-73089A6C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86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05FD-D9B1-B4D7-D108-2C8D1745D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661FE-0AC4-6D00-B1D1-4418E8B9F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D5516-6981-135C-6373-44FDD7579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CEA4-25CD-4203-BE46-93218D08CFD9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FD0DD-D240-8C6F-BDCB-7DFB59672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8AE58-106A-ED15-1202-9D2A64BAD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3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6285-39CE-3425-C583-81074DCF5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82054-87E2-3B54-D0F7-4ED3D34B8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7017E-06E7-5EF0-B997-06667F8F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163CF-3468-4A7F-BB7D-9B6D294E9EC0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492C3-AC23-AA82-8CA5-F8334493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64532-DDC8-CA8A-CD62-E97A53D8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7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E6BA8-A080-08F9-49DB-76AF3BBEAB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43A45F-633B-D202-CA03-8A15428E5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46DF3-8568-2DBD-05F1-33FF21F1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84E26-401E-4A25-9EB7-43CBCB210FCF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05AB4-C9B2-1ED7-0ADA-A1570CA4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7CEA-FE4D-53D9-D20F-C2A0C72C7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68F58-D020-20E9-B7FD-BE2AE56A6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C4D1F-4821-CC32-FB51-B296AE048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FBCA6-098F-33D9-EEF8-14F4C898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96305-7A01-4E3F-89EB-0AB9CCF1A450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F3F85-E6C6-D53C-B70F-370A3B74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68565-4574-F4E4-280A-4F7BF9FFD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3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D9521-0D52-3A6D-907E-E92FE8EE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9641E-7E4B-D65B-C546-A8F6E3743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0DE9F-3C56-C1C6-C4E3-7FED6744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662B6-0824-4006-8BDC-69C7503EB575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CC9F0-E9EF-951A-AA48-9DE68936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BC432-AEF7-D017-F0D1-501F3E56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9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1205-C15D-BF70-7354-B33AE502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9D667-3B5E-06ED-CD7E-DB3027E21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332DF-83E4-3082-41C6-1513093A2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9F4BA-64C3-2866-708E-6670F4B97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E5BE3-F549-4215-BA94-CB4EFBA0B56D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7DB4C-9943-3401-01B8-43D635D0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FEF6A3-FD20-B73B-74D9-FF9D53A2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5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4527B-B6BA-655F-9749-8F27E9C9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05E69-A775-8546-26F1-65C4DC607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17D93-1291-B253-4945-CDE954B3B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CD3F7-E817-550A-F15A-29A6C3411B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B24737-5C64-BF36-C79A-7154A5B8F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09F08-2B28-6281-8863-527D04C1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AC2C2-F3C9-466B-8359-60A281048F46}" type="datetime1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DFF15E-754C-A09B-14EE-48E9ED14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27973-56C1-083A-3E7E-BB648178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1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39DC1-55F1-BD9A-72AC-E4B8AC1A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DDE62-A999-D149-BDA0-36C3309B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3D8F1-8790-4AAE-A9BA-62EE130E2593}" type="datetime1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6A9AA-3826-8861-4A36-09F7D7B8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6A0E2-29D6-5017-2C94-4AD25689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9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3262A-C8DB-B8A7-E4E5-4D3200407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363B-12D9-4EA0-A562-1035942DEB04}" type="datetime1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15960E-0CD6-9DDB-C0F9-62B0B603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6B0F7-C23C-D956-B998-FD05691D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87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50463-1FDB-AE0F-B45A-4CB4C6B9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5E4D9-958C-6BDC-2144-09A25A43E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8DFC5-3C43-C1B9-D07D-32BACB104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975F3-8242-AE9F-AB5A-36380169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9C831-352D-4FA6-B535-416711EA75C2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56B0A-5097-4A89-B4E5-3797BB89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E94B2-BFF3-A25B-115F-BC3AFDBF2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3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7E368-6EDA-8E34-B8E1-32B84983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063B9B-9D81-9C44-6C96-20C404B52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6C1AF-A34B-CBDD-3D36-354346A9D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D743B-E8BF-853E-C415-A769C0A7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485C-091A-476D-95C2-82CEC285F16E}" type="datetime1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094F1-B87F-00CB-22DF-74A0FAA96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A8BE3-27D4-DADD-F43C-E590FF55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088786-D400-67D4-46FC-DB43F008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D3212-3591-2A25-C4F5-2AE5E6037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4B025-ABB6-8B4A-4C98-DD50F270C0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D1E1C9-AAE2-4B9D-9302-305603D2280B}" type="datetime1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ED5F7-5079-07B5-3255-B4BE13EFBA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ec-25-0080-00-LMSC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F81CA-AF7B-95B2-2596-92A226207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ACDA34-4521-43C6-8247-A75E66AF0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2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5C3BC-5C2D-3187-4750-CF33C3CB3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6581"/>
          </a:xfrm>
        </p:spPr>
        <p:txBody>
          <a:bodyPr>
            <a:normAutofit/>
          </a:bodyPr>
          <a:lstStyle/>
          <a:p>
            <a:r>
              <a:rPr lang="en-US" sz="4400" dirty="0"/>
              <a:t>IEEE 802 LMSC History Ad Hoc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C7469-6F5D-99D6-E1B1-8DC62E0624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14 March 2025 IEEE 802 LMSC Closing Meeting</a:t>
            </a:r>
          </a:p>
          <a:p>
            <a:pPr algn="l"/>
            <a:r>
              <a:rPr lang="en-US" dirty="0"/>
              <a:t>Paul Nikolich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58B7C-91F6-8A37-FCDF-0EF61C07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7BC49B-6CC5-7A0B-D534-FDB795CC0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DA34-4521-43C6-8247-A75E66AF0E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4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365125"/>
            <a:ext cx="11455400" cy="67284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802 History Ad Hoc Plan: 11 March 2025 Status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371600"/>
            <a:ext cx="11157030" cy="49847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Flesh out Ad Hoc logistics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Create a list of material to be archived – IN PROCESS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 -- OPEN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strike="sngStrike" dirty="0"/>
              <a:t>Obtained estimate to ship documents in his possession to NJ: $5-$7k</a:t>
            </a:r>
            <a:r>
              <a:rPr lang="en-US" dirty="0"/>
              <a:t>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/>
              <a:t>Action Item: GOT to obtain estimate to bulk digitize the documents.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Initiate Accumulation of Historical Material	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/>
              <a:t>Action item: Paul to investigate obtaining staff support to build and maintain on-line history inventory system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Potential Archive Repositories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Follow up on Charles Babbage Institute in Minnesota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trike="sngStrike" dirty="0"/>
              <a:t>Action Item: Paul to contact </a:t>
            </a:r>
            <a:r>
              <a:rPr lang="en-US" strike="sngStrike" dirty="0" err="1"/>
              <a:t>InfoAge</a:t>
            </a:r>
            <a:r>
              <a:rPr lang="en-US" strike="sngStrike" dirty="0"/>
              <a:t> Science &amp; History Museums  -- CLOSED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Decide on a repository by JULY2025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Ethernet Alliance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continue Computer Society collaboration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Paul to follow up with CS Staff on Charles Babbage Institute in Minnesota – IN PROCESS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Action item: Paul to reach out to CS History Committee Chair, Thomas Haigh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Tuncer/802 Public Visibility Ad Hoc to support activity as needed –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ec-25-0080-00-LMSC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118E1-7D6A-FBCE-24B0-BDDF4B03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2FBC-9BE6-EA77-3E95-374DF1B9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7" y="136525"/>
            <a:ext cx="1108544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IEEE 802 LMSC History Ad Hoc </a:t>
            </a:r>
            <a:br>
              <a:rPr lang="en-US" sz="3600" dirty="0"/>
            </a:br>
            <a:r>
              <a:rPr lang="en-US" sz="3600" dirty="0"/>
              <a:t>Pending 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74A3-EB18-4A43-E84A-B56FA1D6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630500"/>
            <a:ext cx="11479695" cy="47258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/>
              <a:t>Attendees: </a:t>
            </a:r>
            <a:br>
              <a:rPr lang="en-US" sz="2000" dirty="0"/>
            </a:br>
            <a:r>
              <a:rPr lang="en-US" sz="2000" dirty="0"/>
              <a:t>James Gilb, </a:t>
            </a:r>
            <a:r>
              <a:rPr lang="en-US" sz="2000" strike="sngStrike" dirty="0"/>
              <a:t>Geoff Thompson, Peter Jones</a:t>
            </a:r>
            <a:r>
              <a:rPr lang="en-US" sz="2000" dirty="0"/>
              <a:t>, Paul Nikolich,</a:t>
            </a:r>
            <a:r>
              <a:rPr lang="en-US" sz="2000" strike="sngStrike" dirty="0"/>
              <a:t> Tuncer </a:t>
            </a:r>
            <a:r>
              <a:rPr lang="en-US" sz="2000" strike="sngStrike" dirty="0" err="1"/>
              <a:t>Baykas</a:t>
            </a:r>
            <a:r>
              <a:rPr lang="en-US" sz="2000" strike="sngStrike" dirty="0"/>
              <a:t>, Dawn </a:t>
            </a:r>
            <a:r>
              <a:rPr lang="en-US" sz="2000" strike="sngStrike" dirty="0" err="1"/>
              <a:t>Slykhouse</a:t>
            </a:r>
            <a:r>
              <a:rPr lang="en-US" sz="2000" strike="sngStrike" dirty="0"/>
              <a:t>, </a:t>
            </a:r>
            <a:br>
              <a:rPr lang="en-US" sz="2000" strike="sngStrike" dirty="0"/>
            </a:br>
            <a:r>
              <a:rPr lang="en-US" sz="2000" strike="sngStrike" dirty="0"/>
              <a:t>Gary Robinson</a:t>
            </a:r>
            <a:r>
              <a:rPr lang="en-US" sz="2000" dirty="0"/>
              <a:t>, Bob Love, </a:t>
            </a:r>
            <a:r>
              <a:rPr lang="en-US" sz="2000" strike="sngStrike" dirty="0"/>
              <a:t>Yvette Ho Sang</a:t>
            </a:r>
            <a:r>
              <a:rPr lang="en-US" sz="2000" dirty="0"/>
              <a:t>, Nathan Brewer, </a:t>
            </a:r>
            <a:r>
              <a:rPr lang="en-US" sz="2000" strike="sngStrike" dirty="0"/>
              <a:t>Mario Costa</a:t>
            </a:r>
            <a:r>
              <a:rPr lang="en-US" sz="2000" dirty="0"/>
              <a:t>, Yuan Qiu Luo, Edward Au</a:t>
            </a:r>
          </a:p>
          <a:p>
            <a:pPr marL="0" indent="0">
              <a:buNone/>
            </a:pPr>
            <a:r>
              <a:rPr lang="en-US" sz="2000" dirty="0"/>
              <a:t>Action Items: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Peter Jones to determine if the Computer History Museum has interest in supporting this effort JULY2025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</a:rPr>
              <a:t>Dawn </a:t>
            </a:r>
            <a:r>
              <a:rPr lang="en-US" sz="2000" dirty="0" err="1">
                <a:highlight>
                  <a:srgbClr val="FFFF00"/>
                </a:highlight>
              </a:rPr>
              <a:t>Slykhouse</a:t>
            </a:r>
            <a:r>
              <a:rPr lang="en-US" sz="2000" dirty="0">
                <a:highlight>
                  <a:srgbClr val="FFFF00"/>
                </a:highlight>
              </a:rPr>
              <a:t> to contact Alpha Graphics and Don Loughry’s family for potential contributions</a:t>
            </a:r>
            <a:br>
              <a:rPr lang="en-US" sz="2000" dirty="0">
                <a:highlight>
                  <a:srgbClr val="FFFF00"/>
                </a:highlight>
              </a:rPr>
            </a:br>
            <a:r>
              <a:rPr lang="en-US" sz="2000" dirty="0">
                <a:highlight>
                  <a:srgbClr val="FFFF00"/>
                </a:highlight>
              </a:rPr>
              <a:t>unable to locate Alpha Graphics sources, DL family a challenge, unable to connect with their family, will reach out to Geoff Thompson. JULY2025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00FF00"/>
                </a:highlight>
              </a:rPr>
              <a:t>Yvette Ho Sang to obtain clarity on IEEE copyright permissions for old (&gt;15yo draft and published standards) JULY2025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</a:rPr>
              <a:t>James Gilb and Michael Fischer to search for/identify relevant interviews (journals, magazines, aural, etc.) Due MAY2025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Geoff Thompson to draft criteria to qualify potential repositories JULY2025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Gary Robinson to inventory items of interest in his possession (original DIX doc, mementos, videos) JULY2025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</a:rPr>
              <a:t>Bob Love to reach out early 802.5 WG participants, Unable to reach John Messenger. </a:t>
            </a:r>
            <a:br>
              <a:rPr lang="en-US" sz="2000" dirty="0">
                <a:highlight>
                  <a:srgbClr val="FFFF00"/>
                </a:highlight>
              </a:rPr>
            </a:br>
            <a:r>
              <a:rPr lang="en-US" sz="2000" dirty="0">
                <a:highlight>
                  <a:srgbClr val="FFFF00"/>
                </a:highlight>
              </a:rPr>
              <a:t>inventory items Bob may possess – does not have anything left, everything on floppy disk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highlight>
                  <a:srgbClr val="FFFF00"/>
                </a:highlight>
              </a:rPr>
              <a:t>Paul Nikolich to contact Vic Hayes to obtain permission to use recently recorded video MAY2025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30599-E289-E3FD-A16E-2A00DDFB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ec-25-0080-00-LMSC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025F6-4854-E03A-749D-D25C2679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5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472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IEEE 802 LMSC History Ad Hoc Report</vt:lpstr>
      <vt:lpstr>802 History Ad Hoc Plan: 11 March 2025 Status Update</vt:lpstr>
      <vt:lpstr>IEEE 802 LMSC History Ad Hoc  Pending Action Items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</cp:revision>
  <dcterms:created xsi:type="dcterms:W3CDTF">2025-03-14T12:52:58Z</dcterms:created>
  <dcterms:modified xsi:type="dcterms:W3CDTF">2025-03-14T13:15:01Z</dcterms:modified>
</cp:coreProperties>
</file>