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1"/>
  </p:notesMasterIdLst>
  <p:handoutMasterIdLst>
    <p:handoutMasterId r:id="rId12"/>
  </p:handoutMasterIdLst>
  <p:sldIdLst>
    <p:sldId id="624" r:id="rId2"/>
    <p:sldId id="619" r:id="rId3"/>
    <p:sldId id="621" r:id="rId4"/>
    <p:sldId id="627" r:id="rId5"/>
    <p:sldId id="625" r:id="rId6"/>
    <p:sldId id="630" r:id="rId7"/>
    <p:sldId id="629" r:id="rId8"/>
    <p:sldId id="631" r:id="rId9"/>
    <p:sldId id="620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75" d="100"/>
          <a:sy n="75" d="100"/>
        </p:scale>
        <p:origin x="1349" y="53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etfieee/meetings/" TargetMode="External"/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meeting/interim-2025-ietfieee-02/session/ietfiee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doc/draft-ietf-madinas-use-cases/19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2025-07-26-detnet-tsn-workshop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2025 July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2025-07-01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 fontScale="92500"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July 2025 IETF Standing Committee Report. </a:t>
            </a: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endParaRPr lang="en-US" sz="2400" dirty="0">
              <a:cs typeface="Times New Roman" panose="02020603050405020304" pitchFamily="18" charset="0"/>
            </a:endParaRPr>
          </a:p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Material for the annual LMSC Subgroup review is also included.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r>
              <a:rPr lang="en-GB" sz="2400" dirty="0"/>
              <a:t> and </a:t>
            </a:r>
            <a:r>
              <a:rPr lang="en-GB" sz="2400" u="sng" dirty="0">
                <a:hlinkClick r:id="rId3"/>
              </a:rPr>
              <a:t>https://datatracker.ietf.org/group/ietfieee/meetings/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July 2025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8534400" cy="41910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8000" dirty="0"/>
              <a:t>Three IESG/IETF and IEEE 802 coordination teleconferences are held per year: February, June and October in advance of 802 Plenary and IETF sessions/meetings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8000" dirty="0"/>
              <a:t>The 2025-06-26 IAB/IESG/IEEE 802 coordination call was held – see details next slide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8000" dirty="0"/>
              <a:t>Topics discussed are applicable to 802.1, 802.3, 802.11 and 802.15 </a:t>
            </a:r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8000" dirty="0"/>
              <a:t>Periodic in-person joint workshops are held, most recent in 2025 July (Madrid)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8000" dirty="0"/>
              <a:t>The 802 IETF Standing Committee will not meet during the July 2025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1AA6E-A132-F8F2-0B0F-3D9B04CF7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6E70B40C-BBFA-E12B-85EF-EC3166AB77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8286750" cy="1325563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2025-06-26 IAB/IESG/IEEE 802 coordination call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9CE0734-F8FD-698C-F16B-8245E8653D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2984" y="1143000"/>
            <a:ext cx="8534400" cy="4800600"/>
          </a:xfrm>
        </p:spPr>
        <p:txBody>
          <a:bodyPr>
            <a:normAutofit fontScale="4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72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Agenda and minutes are posted here: </a:t>
            </a:r>
            <a:r>
              <a:rPr lang="en-US" sz="7200" dirty="0">
                <a:hlinkClick r:id="rId2"/>
              </a:rPr>
              <a:t>https://datatracker.ietf.org/meeting/interim-2025-ietfieee-02/session/ietfieee</a:t>
            </a:r>
            <a:r>
              <a:rPr lang="en-US" sz="72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of IETF and IEEE 802 new work areas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Review and update ongoing coordination topics (see next slide)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Action items closed: 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7200" dirty="0"/>
              <a:t>N/A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639500E-0E9A-3B11-90F0-7267D10F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AD719-964E-C31C-7761-E793F871C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5F1F5-7A77-6343-E50D-B8699AB6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76581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New IETF work re: Scaling Deterministic Networks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development, IETF LSVR WG has been rechartered to include discovery.</a:t>
            </a:r>
            <a:br>
              <a:rPr lang="en-US" sz="2000" dirty="0"/>
            </a:b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 (MADINAS) work should be completed soon. This coordination item will be closed upon publication of </a:t>
            </a:r>
            <a:r>
              <a:rPr lang="en-US" sz="2000" dirty="0">
                <a:hlinkClick r:id="rId2"/>
              </a:rPr>
              <a:t>https://datatracker.ietf.org/doc/draft-ietf-madinas-use-cases/19/</a:t>
            </a:r>
            <a:r>
              <a:rPr lang="en-US" sz="2000" dirty="0"/>
              <a:t> . 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EBBA1-7C42-277E-32E5-5BEB11355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BEB60583-016B-9D66-49FB-6AAF299E4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400" b="1" dirty="0">
                <a:latin typeface="+mn-lt"/>
              </a:rPr>
              <a:t>Joint Workshop and TSN Workshop July 26, 2025 </a:t>
            </a: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7B523916-D89A-2CFB-E5FE-57C728CE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A37DB-4E3F-176D-3A8E-F1961341A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b="1" dirty="0"/>
              <a:t>Discussion Topics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Post Quantum Cryptography: EAP method updates to support PQ mechanisms. IEEE 802.11 relies extensively on use of IETF defined EAP methods; IETF TLS WG has adopted some Internet-Drafts that use PQC.  So, this will carry over to EAP-TLS for use with IEEE 802.1X.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 Coordination item 25 – TSN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Coordination item 27 - Yang model development in 802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Coordination item 33 - Capability Discovery - note the recent liaison from 802.1 WG to IETF LSVR. This item will require time for background and discussion.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Jumbo Ethernet Frames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Coordination on IETF L4S – Implementing in 802.11.  See RFC 9330.</a:t>
            </a:r>
            <a:br>
              <a:rPr lang="en-US" sz="2000" dirty="0"/>
            </a:b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b="1" dirty="0"/>
              <a:t>TSN Workshop</a:t>
            </a:r>
          </a:p>
          <a:p>
            <a:pPr marL="914400" lvl="1" indent="-457200" defTabSz="1371600" eaLnBrk="1" hangingPunct="1">
              <a:lnSpc>
                <a:spcPct val="80000"/>
              </a:lnSpc>
              <a:buFont typeface="+mj-lt"/>
              <a:buAutoNum type="alphaLcParenR"/>
              <a:tabLst>
                <a:tab pos="2228850" algn="l"/>
                <a:tab pos="6862763" algn="l"/>
              </a:tabLst>
            </a:pPr>
            <a:r>
              <a:rPr lang="en-US" sz="2000" dirty="0"/>
              <a:t>See agenda and details at </a:t>
            </a:r>
            <a:r>
              <a:rPr lang="en-US" sz="2000" dirty="0">
                <a:hlinkClick r:id="rId2"/>
              </a:rPr>
              <a:t>https://1.ieee802.org/2025-07-26-detnet-tsn-workshop/</a:t>
            </a:r>
            <a:r>
              <a:rPr lang="en-US" sz="2000" dirty="0"/>
              <a:t> </a:t>
            </a:r>
            <a:br>
              <a:rPr lang="en-US" sz="2400" dirty="0"/>
            </a:br>
            <a:endParaRPr lang="en-US" sz="24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B5BCF4-749D-46BD-6AEE-50654B95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2DA36-8020-332F-B849-D9790BF5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98552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 – joint IETF/IEEE 802 meeting planned on 2025-07-26 in Madrid. Thanks to Jon Rosdahl for coordinating the logistics for 802.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2025 October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124 November 1-7, 2025 Montreal, Canada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125 March 14-20 2026  Shenzhen, China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126 July 18-24, 2026 Vienna, Austria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127 November 14-20, 2026 San Francisco, CA, USA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r>
              <a:rPr lang="en-US" sz="1400" kern="0" dirty="0"/>
              <a:t>Note: IETF meetings offer remote attendance in addition to in-person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248529</TotalTime>
  <Words>825</Words>
  <Application>Microsoft Office PowerPoint</Application>
  <PresentationFormat>On-screen Show (4:3)</PresentationFormat>
  <Paragraphs>117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Document</vt:lpstr>
      <vt:lpstr>2025 July IETF SC Report</vt:lpstr>
      <vt:lpstr> Abstract </vt:lpstr>
      <vt:lpstr>Scope, Duties, Membership</vt:lpstr>
      <vt:lpstr>Deliverables and operations rules</vt:lpstr>
      <vt:lpstr> IEEE 802 IETF Standing Committee Report July 2025 IEEE 802 plenary  </vt:lpstr>
      <vt:lpstr> 2025-06-26 IAB/IESG/IEEE 802 coordination call  </vt:lpstr>
      <vt:lpstr>Coordination Topics </vt:lpstr>
      <vt:lpstr>Joint Workshop and TSN Workshop July 26, 2025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2025 March report to 802 LMSC</cp:keywords>
  <cp:lastModifiedBy>Stanley, Dorothy</cp:lastModifiedBy>
  <cp:revision>3791</cp:revision>
  <cp:lastPrinted>2017-11-04T17:30:55Z</cp:lastPrinted>
  <dcterms:created xsi:type="dcterms:W3CDTF">2002-03-10T15:43:16Z</dcterms:created>
  <dcterms:modified xsi:type="dcterms:W3CDTF">2025-07-01T22:26:36Z</dcterms:modified>
</cp:coreProperties>
</file>