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12"/>
  </p:notesMasterIdLst>
  <p:handoutMasterIdLst>
    <p:handoutMasterId r:id="rId13"/>
  </p:handoutMasterIdLst>
  <p:sldIdLst>
    <p:sldId id="624" r:id="rId2"/>
    <p:sldId id="619" r:id="rId3"/>
    <p:sldId id="621" r:id="rId4"/>
    <p:sldId id="627" r:id="rId5"/>
    <p:sldId id="625" r:id="rId6"/>
    <p:sldId id="630" r:id="rId7"/>
    <p:sldId id="629" r:id="rId8"/>
    <p:sldId id="631" r:id="rId9"/>
    <p:sldId id="632" r:id="rId10"/>
    <p:sldId id="620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 varScale="1">
        <p:scale>
          <a:sx n="75" d="100"/>
          <a:sy n="75" d="100"/>
        </p:scale>
        <p:origin x="1349" y="58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23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03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how/meetings/upcomin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etfieee/meetings/" TargetMode="External"/><Relationship Id="rId2" Type="http://schemas.openxmlformats.org/officeDocument/2006/relationships/hyperlink" Target="https://datatracker.ietf.org/group/ietfieee/abou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tracker.ietf.org/meeting/interim-2025-ietfieee-02/session/ietfiee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tracker.ietf.org/doc/draft-ietf-madinas-use-cases/19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1.ieee802.org/2025-07-26-detnet-tsn-workshop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green/about/" TargetMode="External"/><Relationship Id="rId2" Type="http://schemas.openxmlformats.org/officeDocument/2006/relationships/hyperlink" Target="https://datatracker.ietf.org/meeting/interim-2025-ietfieee-03/materials/minutes-interim-2025-ietfieee-03-202507260700-0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rldefense.com/v3/__https:/datatracker.ietf.org/meeting/interim-2025-ietfieee-03/materials/slides-interim-2025-ietfieee-03-sessa-ieee-ieee-standards-association-and-ieee-802-lanman-standards-process-overview-00__;!!NpxR!j63_Wb40Rj7Wkphu0s4y1vzck-PcQzc8RIOdijF_yMBCHODNE74DuLcl9xg7-LSffLBWZVgDMuSKETGxUA$" TargetMode="External"/><Relationship Id="rId4" Type="http://schemas.openxmlformats.org/officeDocument/2006/relationships/hyperlink" Target="https://urldefense.com/v3/__https:/datatracker.ietf.org/meeting/interim-2025-ietfieee-03/materials/slides-interim-2025-ietfieee-03-sessa-internet-engineering-task-force-standards-process-overview-00__;!!NpxR!j63_Wb40Rj7Wkphu0s4y1vzck-PcQzc8RIOdijF_yMBCHODNE74DuLcl9xg7-LSffLBWZVgDMuROpX6sdA$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28650" y="645415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3600" dirty="0"/>
              <a:t>2025 July IETF SC 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2025-07-28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3844409"/>
              </p:ext>
            </p:extLst>
          </p:nvPr>
        </p:nvGraphicFramePr>
        <p:xfrm>
          <a:off x="742950" y="2673350"/>
          <a:ext cx="7586663" cy="199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12000" imgH="2758361" progId="Word.Document.8">
                  <p:embed/>
                </p:oleObj>
              </mc:Choice>
              <mc:Fallback>
                <p:oleObj name="Document" r:id="rId3" imgW="10512000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2673350"/>
                        <a:ext cx="7586663" cy="1998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Recent and Upcoming IETF Meetings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524000"/>
            <a:ext cx="7848600" cy="463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123 July 19-25, 2025 Madrid Spain – joint IETF/IEEE 802 meeting held on 2025-07-26 in Madrid. Thanks to Jon Rosdahl for coordinating the logistics for 802.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2025 October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124 November 1-7, 2025 Montreal, Canada</a:t>
            </a:r>
            <a:br>
              <a:rPr lang="en-US" sz="2000" dirty="0"/>
            </a:b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125 March 14-20 2026  Shenzhen, China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126 July 18-24, 2026 Vienna, Austria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127 November 14-20, 2026 San Francisco, CA, USA</a:t>
            </a:r>
            <a:br>
              <a:rPr lang="en-US" sz="2000" dirty="0"/>
            </a:b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Meetings website: </a:t>
            </a:r>
            <a:r>
              <a:rPr lang="en-US" sz="2000" dirty="0">
                <a:hlinkClick r:id="rId3"/>
              </a:rPr>
              <a:t>https://www.ietf.org/how/meetings/upcoming/</a:t>
            </a:r>
            <a:r>
              <a:rPr lang="en-US" sz="2000" dirty="0"/>
              <a:t> </a:t>
            </a:r>
            <a:br>
              <a:rPr lang="en-US" sz="2000" dirty="0"/>
            </a:br>
            <a:br>
              <a:rPr lang="en-US" sz="2400" dirty="0"/>
            </a:br>
            <a:br>
              <a:rPr lang="en-US" sz="1400" kern="0" dirty="0"/>
            </a:br>
            <a:r>
              <a:rPr lang="en-US" sz="1400" kern="0" dirty="0"/>
              <a:t>Note: IETF meetings offer remote attendance in addition to in-person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112695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Abstract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2286000"/>
          </a:xfrm>
        </p:spPr>
        <p:txBody>
          <a:bodyPr>
            <a:normAutofit fontScale="92500"/>
          </a:bodyPr>
          <a:lstStyle/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r>
              <a:rPr lang="en-US" sz="2400" dirty="0">
                <a:cs typeface="Times New Roman" panose="02020603050405020304" pitchFamily="18" charset="0"/>
              </a:rPr>
              <a:t>This document contains the July 2025 IETF Standing Committee Report. </a:t>
            </a:r>
          </a:p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endParaRPr lang="en-US" sz="2400" dirty="0">
              <a:cs typeface="Times New Roman" panose="02020603050405020304" pitchFamily="18" charset="0"/>
            </a:endParaRPr>
          </a:p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r>
              <a:rPr lang="en-US" sz="2400" dirty="0">
                <a:cs typeface="Times New Roman" panose="02020603050405020304" pitchFamily="18" charset="0"/>
              </a:rPr>
              <a:t>Material for the annual LMSC Subgroup review is also included.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/>
              <a:t>Scope, Duties, Membership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776412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Scope and Duties: </a:t>
            </a:r>
          </a:p>
          <a:p>
            <a:pPr lvl="1"/>
            <a:r>
              <a:rPr lang="en-GB" sz="2000" dirty="0"/>
              <a:t>Coordinate 802 activities with IETF activities as appropriate.  </a:t>
            </a:r>
          </a:p>
          <a:p>
            <a:pPr lvl="1"/>
            <a:r>
              <a:rPr lang="en-GB" sz="2000" dirty="0"/>
              <a:t>Hold periodic joint meetings between 802 leadership and IETF leadership.</a:t>
            </a:r>
          </a:p>
          <a:p>
            <a:pPr lvl="1"/>
            <a:r>
              <a:rPr lang="en-GB" sz="2000" dirty="0"/>
              <a:t>Hold IETF SC meetings as needed.</a:t>
            </a:r>
          </a:p>
          <a:p>
            <a:r>
              <a:rPr lang="en-GB" sz="2400" dirty="0"/>
              <a:t>Membership: </a:t>
            </a:r>
          </a:p>
          <a:p>
            <a:pPr lvl="1"/>
            <a:r>
              <a:rPr lang="en-GB" sz="2000" dirty="0"/>
              <a:t>Membership is any IEEE 802 participant. Dorothy Stanley is the current chair.</a:t>
            </a:r>
            <a:endParaRPr lang="en-US" sz="2400" dirty="0"/>
          </a:p>
          <a:p>
            <a:r>
              <a:rPr lang="en-US" sz="2400" dirty="0"/>
              <a:t>IETF Coordination Group is ongoing, see </a:t>
            </a:r>
            <a:r>
              <a:rPr lang="en-GB" sz="2400" u="sng" dirty="0">
                <a:hlinkClick r:id="rId2"/>
              </a:rPr>
              <a:t>https://datatracker.ietf.org/group/ietfieee/about/</a:t>
            </a:r>
            <a:r>
              <a:rPr lang="en-GB" sz="2400" u="sng" dirty="0"/>
              <a:t> </a:t>
            </a:r>
            <a:r>
              <a:rPr lang="en-GB" sz="2400" dirty="0"/>
              <a:t> and </a:t>
            </a:r>
            <a:r>
              <a:rPr lang="en-GB" sz="2400" u="sng" dirty="0">
                <a:hlinkClick r:id="rId3"/>
              </a:rPr>
              <a:t>https://datatracker.ietf.org/group/ietfieee/meetings/</a:t>
            </a:r>
            <a:r>
              <a:rPr lang="en-GB" sz="2400" u="sng" dirty="0"/>
              <a:t> </a:t>
            </a: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76200"/>
            <a:ext cx="78867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/>
              <a:t>Deliverables and operations rules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763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Deliverables</a:t>
            </a:r>
          </a:p>
          <a:p>
            <a:pPr lvl="1"/>
            <a:r>
              <a:rPr lang="en-GB" sz="2000" dirty="0"/>
              <a:t>Status report documents presented to the 802 LMSC at plenary sessions</a:t>
            </a:r>
          </a:p>
          <a:p>
            <a:pPr lvl="1"/>
            <a:r>
              <a:rPr lang="en-GB" sz="2000" dirty="0"/>
              <a:t>IETF SC meeting agendas, minutes</a:t>
            </a:r>
          </a:p>
          <a:p>
            <a:r>
              <a:rPr lang="en-US" sz="2400" dirty="0"/>
              <a:t>Voting in the subgroup</a:t>
            </a:r>
          </a:p>
          <a:p>
            <a:pPr lvl="1"/>
            <a:r>
              <a:rPr lang="en-US" sz="2000" dirty="0"/>
              <a:t>If needed, follow Robert’s rules as a guide</a:t>
            </a:r>
          </a:p>
          <a:p>
            <a:pPr marR="0"/>
            <a:r>
              <a:rPr lang="en-GB" sz="2400" dirty="0"/>
              <a:t>Parliamentary procedures for approval to move any deliverables to the Standards Committee for action</a:t>
            </a:r>
          </a:p>
          <a:p>
            <a:pPr lvl="1"/>
            <a:r>
              <a:rPr lang="en-GB" sz="2000" dirty="0"/>
              <a:t>Approval by motion in the IETF SC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GB" sz="2000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2000" dirty="0"/>
          </a:p>
          <a:p>
            <a:pPr marL="0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1665144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IEEE 802 IETF Standing Committee Report</a:t>
            </a:r>
            <a:br>
              <a:rPr lang="en-US" sz="3600" dirty="0"/>
            </a:br>
            <a:r>
              <a:rPr lang="en-US" sz="3600" dirty="0"/>
              <a:t>July 2025 IEEE 802 plenary 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057400"/>
            <a:ext cx="8534400" cy="4191000"/>
          </a:xfrm>
        </p:spPr>
        <p:txBody>
          <a:bodyPr>
            <a:normAutofit fontScale="25000" lnSpcReduction="20000"/>
          </a:bodyPr>
          <a:lstStyle/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endParaRPr lang="en-US" sz="6400" dirty="0"/>
          </a:p>
          <a:p>
            <a:pPr defTabSz="1371600" eaLnBrk="1" hangingPunct="1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8000" dirty="0"/>
              <a:t>Three IESG/IETF and IEEE 802 coordination teleconferences are held per year: February, June and October in advance of 802 Plenary and IETF sessions/meetings</a:t>
            </a:r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8000" dirty="0"/>
              <a:t>The 2025-06-26 IAB/IESG/IEEE 802 coordination call was held – see details next slide</a:t>
            </a:r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8000" dirty="0"/>
              <a:t>Topics discussed are applicable to 802.1, 802.3, 802.11 and 802.15 </a:t>
            </a:r>
          </a:p>
          <a:p>
            <a:pPr defTabSz="1371600" eaLnBrk="1" hangingPunct="1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8000" dirty="0"/>
              <a:t>Periodic in-person joint workshops are held, most recent in 2025 July (Madrid)</a:t>
            </a:r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8000" dirty="0"/>
              <a:t>The 802 IETF Standing Committee will not meet during the July 2025 Plenary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C1AA6E-A132-F8F2-0B0F-3D9B04CF73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6E70B40C-BBFA-E12B-85EF-EC3166AB77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8286750" cy="1325563"/>
          </a:xfrm>
        </p:spPr>
        <p:txBody>
          <a:bodyPr>
            <a:normAutofit fontScale="90000"/>
          </a:bodyPr>
          <a:lstStyle/>
          <a:p>
            <a:br>
              <a:rPr lang="en-US" sz="3600" dirty="0"/>
            </a:br>
            <a:r>
              <a:rPr lang="en-US" sz="3600" dirty="0"/>
              <a:t>2025-06-26 IAB/IESG/IEEE 802 coordination call</a:t>
            </a:r>
            <a:br>
              <a:rPr lang="en-US" sz="3600" dirty="0"/>
            </a:br>
            <a:br>
              <a:rPr lang="en-US" dirty="0"/>
            </a:br>
            <a:endParaRPr lang="en-US" dirty="0"/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99CE0734-F8FD-698C-F16B-8245E8653D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2984" y="1143000"/>
            <a:ext cx="8534400" cy="4800600"/>
          </a:xfrm>
        </p:spPr>
        <p:txBody>
          <a:bodyPr>
            <a:normAutofit fontScale="40000" lnSpcReduction="20000"/>
          </a:bodyPr>
          <a:lstStyle/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6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7200" dirty="0"/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Agenda and minutes are posted here: </a:t>
            </a:r>
            <a:r>
              <a:rPr lang="en-US" sz="7200" dirty="0">
                <a:hlinkClick r:id="rId2"/>
              </a:rPr>
              <a:t>https://datatracker.ietf.org/meeting/interim-2025-ietfieee-02/session/ietfieee</a:t>
            </a:r>
            <a:r>
              <a:rPr lang="en-US" sz="7200" dirty="0"/>
              <a:t> 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Review of IETF and IEEE 802 new work areas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Review and update ongoing coordination topics (see next slide)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Action items closed: </a:t>
            </a:r>
          </a:p>
          <a:p>
            <a:pPr lvl="2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N/A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D639500E-0E9A-3B11-90F0-7267D10F3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0AD719-964E-C31C-7761-E793F871C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E5F1F5-7A77-6343-E50D-B8699AB61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1765818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/>
              <a:t>Coordination Topics 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/>
              <a:t>Current items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25. Layer 2/Layer 3 Interaction for Time-Sensitive Traffic – TSN and </a:t>
            </a:r>
            <a:r>
              <a:rPr lang="en-US" sz="2000" dirty="0" err="1"/>
              <a:t>DetNet</a:t>
            </a:r>
            <a:r>
              <a:rPr lang="en-US" sz="2000" dirty="0"/>
              <a:t>. New IETF work re: Scaling Deterministic Networks</a:t>
            </a:r>
            <a:br>
              <a:rPr lang="en-US" sz="2000" dirty="0"/>
            </a:b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27. Development of YANG models in the IEEE 802 – Includes 802F </a:t>
            </a:r>
            <a:r>
              <a:rPr lang="en-US" sz="2000" dirty="0" err="1"/>
              <a:t>Ethertype</a:t>
            </a:r>
            <a:r>
              <a:rPr lang="en-US" sz="2000" dirty="0"/>
              <a:t> Yang Model, coordination with the RAC</a:t>
            </a:r>
            <a:br>
              <a:rPr lang="en-US" sz="2000" dirty="0"/>
            </a:b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33. Capability Discovery – 802.1ABdh (LLDPv2) under development, IETF LSVR WG has been rechartered to include discovery.</a:t>
            </a:r>
            <a:br>
              <a:rPr lang="en-US" sz="2000" dirty="0"/>
            </a:b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35. MAC Address Device Identification for Network and Application Services (MADINAS) work should be completed soon. This coordination item will be closed upon publication of </a:t>
            </a:r>
            <a:r>
              <a:rPr lang="en-US" sz="2000" dirty="0">
                <a:hlinkClick r:id="rId2"/>
              </a:rPr>
              <a:t>https://datatracker.ietf.org/doc/draft-ietf-madinas-use-cases/19/</a:t>
            </a:r>
            <a:r>
              <a:rPr lang="en-US" sz="2000" dirty="0"/>
              <a:t> . </a:t>
            </a:r>
            <a:br>
              <a:rPr lang="en-US" sz="2000" dirty="0"/>
            </a:br>
            <a:br>
              <a:rPr lang="en-US" sz="2000" dirty="0"/>
            </a:br>
            <a:endParaRPr lang="en-US" sz="2000" dirty="0"/>
          </a:p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457200" lvl="1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2892983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CEBBA1-7C42-277E-32E5-5BEB11355E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>
            <a:extLst>
              <a:ext uri="{FF2B5EF4-FFF2-40B4-BE49-F238E27FC236}">
                <a16:creationId xmlns:a16="http://schemas.microsoft.com/office/drawing/2014/main" id="{BEB60583-016B-9D66-49FB-6AAF299E41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400" b="1" dirty="0">
                <a:latin typeface="+mn-lt"/>
              </a:rPr>
              <a:t>Joint Workshop and TSN Workshop July 26, 2025 </a:t>
            </a:r>
          </a:p>
        </p:txBody>
      </p:sp>
      <p:sp>
        <p:nvSpPr>
          <p:cNvPr id="37890" name="Slide Number Placeholder 5">
            <a:extLst>
              <a:ext uri="{FF2B5EF4-FFF2-40B4-BE49-F238E27FC236}">
                <a16:creationId xmlns:a16="http://schemas.microsoft.com/office/drawing/2014/main" id="{7B523916-D89A-2CFB-E5FE-57C728CE5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9A37DB-4E3F-176D-3A8E-F1961341A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400" b="1" dirty="0"/>
              <a:t>Discussion Topics</a:t>
            </a:r>
          </a:p>
          <a:p>
            <a:pPr marL="914400" lvl="1" indent="-457200" defTabSz="1371600" eaLnBrk="1" hangingPunct="1">
              <a:lnSpc>
                <a:spcPct val="80000"/>
              </a:lnSpc>
              <a:buFont typeface="+mj-lt"/>
              <a:buAutoNum type="alphaLcParenR"/>
              <a:tabLst>
                <a:tab pos="2228850" algn="l"/>
                <a:tab pos="6862763" algn="l"/>
              </a:tabLst>
            </a:pPr>
            <a:r>
              <a:rPr lang="en-US" sz="2000" dirty="0"/>
              <a:t>Post Quantum Cryptography: EAP method updates to support PQ mechanisms. IEEE 802.11 relies extensively on use of IETF defined EAP methods; IETF TLS WG has adopted some Internet-Drafts that use PQC.  So, this will carry over to EAP-TLS for use with IEEE 802.1X.</a:t>
            </a:r>
          </a:p>
          <a:p>
            <a:pPr marL="914400" lvl="1" indent="-457200" defTabSz="1371600" eaLnBrk="1" hangingPunct="1">
              <a:lnSpc>
                <a:spcPct val="80000"/>
              </a:lnSpc>
              <a:buFont typeface="+mj-lt"/>
              <a:buAutoNum type="alphaLcParenR"/>
              <a:tabLst>
                <a:tab pos="2228850" algn="l"/>
                <a:tab pos="6862763" algn="l"/>
              </a:tabLst>
            </a:pPr>
            <a:r>
              <a:rPr lang="en-US" sz="2000" dirty="0"/>
              <a:t> Coordination item 25 – TSN</a:t>
            </a:r>
          </a:p>
          <a:p>
            <a:pPr marL="914400" lvl="1" indent="-457200" defTabSz="1371600" eaLnBrk="1" hangingPunct="1">
              <a:lnSpc>
                <a:spcPct val="80000"/>
              </a:lnSpc>
              <a:buFont typeface="+mj-lt"/>
              <a:buAutoNum type="alphaLcParenR"/>
              <a:tabLst>
                <a:tab pos="2228850" algn="l"/>
                <a:tab pos="6862763" algn="l"/>
              </a:tabLst>
            </a:pPr>
            <a:r>
              <a:rPr lang="en-US" sz="2000" dirty="0"/>
              <a:t>Coordination item 27 - Yang model development in 802</a:t>
            </a:r>
          </a:p>
          <a:p>
            <a:pPr marL="914400" lvl="1" indent="-457200" defTabSz="1371600" eaLnBrk="1" hangingPunct="1">
              <a:lnSpc>
                <a:spcPct val="80000"/>
              </a:lnSpc>
              <a:buFont typeface="+mj-lt"/>
              <a:buAutoNum type="alphaLcParenR"/>
              <a:tabLst>
                <a:tab pos="2228850" algn="l"/>
                <a:tab pos="6862763" algn="l"/>
              </a:tabLst>
            </a:pPr>
            <a:r>
              <a:rPr lang="en-US" sz="2000" dirty="0"/>
              <a:t>Coordination item 33 - Capability Discovery - note the recent liaison from 802.1 WG to IETF LSVR. This item will require time for background and discussion.</a:t>
            </a:r>
          </a:p>
          <a:p>
            <a:pPr marL="914400" lvl="1" indent="-457200" defTabSz="1371600" eaLnBrk="1" hangingPunct="1">
              <a:lnSpc>
                <a:spcPct val="80000"/>
              </a:lnSpc>
              <a:buFont typeface="+mj-lt"/>
              <a:buAutoNum type="alphaLcParenR"/>
              <a:tabLst>
                <a:tab pos="2228850" algn="l"/>
                <a:tab pos="6862763" algn="l"/>
              </a:tabLst>
            </a:pPr>
            <a:r>
              <a:rPr lang="en-US" sz="2000" dirty="0"/>
              <a:t>Jumbo Ethernet Frames</a:t>
            </a:r>
          </a:p>
          <a:p>
            <a:pPr marL="914400" lvl="1" indent="-457200" defTabSz="1371600" eaLnBrk="1" hangingPunct="1">
              <a:lnSpc>
                <a:spcPct val="80000"/>
              </a:lnSpc>
              <a:buFont typeface="+mj-lt"/>
              <a:buAutoNum type="alphaLcParenR"/>
              <a:tabLst>
                <a:tab pos="2228850" algn="l"/>
                <a:tab pos="6862763" algn="l"/>
              </a:tabLst>
            </a:pPr>
            <a:r>
              <a:rPr lang="en-US" sz="2000" dirty="0"/>
              <a:t>Coordination on IETF L4S – Implementing in 802.11.  See RFC 9330.</a:t>
            </a:r>
            <a:br>
              <a:rPr lang="en-US" sz="2000" dirty="0"/>
            </a:br>
            <a:endParaRPr lang="en-US" sz="20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400" b="1" dirty="0"/>
              <a:t>TSN Workshop</a:t>
            </a:r>
          </a:p>
          <a:p>
            <a:pPr marL="914400" lvl="1" indent="-457200" defTabSz="1371600" eaLnBrk="1" hangingPunct="1">
              <a:lnSpc>
                <a:spcPct val="80000"/>
              </a:lnSpc>
              <a:buFont typeface="+mj-lt"/>
              <a:buAutoNum type="alphaLcParenR"/>
              <a:tabLst>
                <a:tab pos="2228850" algn="l"/>
                <a:tab pos="6862763" algn="l"/>
              </a:tabLst>
            </a:pPr>
            <a:r>
              <a:rPr lang="en-US" sz="2000" dirty="0"/>
              <a:t>See agenda and details at </a:t>
            </a:r>
            <a:r>
              <a:rPr lang="en-US" sz="2000" dirty="0">
                <a:hlinkClick r:id="rId2"/>
              </a:rPr>
              <a:t>https://1.ieee802.org/2025-07-26-detnet-tsn-workshop/</a:t>
            </a:r>
            <a:r>
              <a:rPr lang="en-US" sz="2000" dirty="0"/>
              <a:t> </a:t>
            </a:r>
            <a:br>
              <a:rPr lang="en-US" sz="2400" dirty="0"/>
            </a:br>
            <a:endParaRPr lang="en-US" sz="2400" dirty="0"/>
          </a:p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457200" lvl="1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B5BCF4-749D-46BD-6AEE-50654B954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C2DA36-8020-332F-B849-D9790BF5E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985525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7F2B54-9EA9-FB76-C9A3-2B67EF07CB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>
            <a:extLst>
              <a:ext uri="{FF2B5EF4-FFF2-40B4-BE49-F238E27FC236}">
                <a16:creationId xmlns:a16="http://schemas.microsoft.com/office/drawing/2014/main" id="{EE46AE2F-0B50-44B7-2CB7-F33AC4A92C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65112"/>
            <a:ext cx="7886700" cy="473074"/>
          </a:xfrm>
        </p:spPr>
        <p:txBody>
          <a:bodyPr>
            <a:noAutofit/>
          </a:bodyPr>
          <a:lstStyle/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400" b="1" dirty="0">
                <a:latin typeface="+mn-lt"/>
              </a:rPr>
              <a:t>Joint Workshop</a:t>
            </a:r>
          </a:p>
        </p:txBody>
      </p:sp>
      <p:sp>
        <p:nvSpPr>
          <p:cNvPr id="37890" name="Slide Number Placeholder 5">
            <a:extLst>
              <a:ext uri="{FF2B5EF4-FFF2-40B4-BE49-F238E27FC236}">
                <a16:creationId xmlns:a16="http://schemas.microsoft.com/office/drawing/2014/main" id="{71A2A1C5-B025-7124-85D7-08E93722D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B22721-FA4F-FD91-3558-F72F8E74B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58044"/>
            <a:ext cx="8610600" cy="5863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800" b="1" dirty="0"/>
              <a:t>Minutes: </a:t>
            </a:r>
            <a:r>
              <a:rPr lang="en-US" sz="1800" dirty="0">
                <a:hlinkClick r:id="rId2" tooltip="https://urldefense.com/v3/__https://datatracker.ietf.org/meeting/interim-2025-ietfieee-03/materials/minutes-interim-2025-ietfieee-03-202507260700-00__;!!NpxR!j63_Wb40Rj7Wkphu0s4y1vzck-PcQzc8RIOdijF_yMBCHODNE74DuLcl9xg7-LSffLBWZVgDMuS7FCebyQ$"/>
              </a:rPr>
              <a:t>https://datatracker.ietf.org/meeting/interim-2025-ietfieee-03/materials/minutes-interim-2025-ietfieee-03-202507260700-00</a:t>
            </a:r>
            <a:r>
              <a:rPr lang="en-US" sz="1800" dirty="0"/>
              <a:t> 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1800" b="1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800" b="1" dirty="0"/>
              <a:t>Potential new coordination areas:</a:t>
            </a:r>
          </a:p>
          <a:p>
            <a:pPr marL="0" indent="0">
              <a:buNone/>
            </a:pPr>
            <a:r>
              <a:rPr lang="en-US" sz="1800" dirty="0"/>
              <a:t>Post Quantum Cryptography</a:t>
            </a:r>
            <a:br>
              <a:rPr lang="en-US" sz="1800" dirty="0"/>
            </a:br>
            <a:r>
              <a:rPr lang="en-US" sz="1800" dirty="0"/>
              <a:t>Energy-efficient networking (Mahesh </a:t>
            </a:r>
            <a:r>
              <a:rPr lang="en-US" sz="1800" dirty="0" err="1"/>
              <a:t>Jethanandani</a:t>
            </a:r>
            <a:r>
              <a:rPr lang="en-US" sz="1800" dirty="0"/>
              <a:t>), see </a:t>
            </a:r>
            <a:r>
              <a:rPr lang="en-US" sz="1800" dirty="0">
                <a:hlinkClick r:id="rId3"/>
              </a:rPr>
              <a:t>IETF green</a:t>
            </a:r>
            <a:br>
              <a:rPr lang="en-US" sz="1800" dirty="0"/>
            </a:br>
            <a:r>
              <a:rPr lang="en-US" sz="1800" dirty="0"/>
              <a:t>Jumbo Ethernet Frames (Gorry Fairhurst, Jason Potterf)</a:t>
            </a:r>
            <a:br>
              <a:rPr lang="en-US" sz="1800" dirty="0"/>
            </a:br>
            <a:r>
              <a:rPr lang="en-US" sz="1800" dirty="0"/>
              <a:t>IETF L4S and IEEE 802.11 (Juan Carlos Zuniga, Gorry Fairhurst)</a:t>
            </a:r>
            <a:br>
              <a:rPr lang="en-US" sz="1800" dirty="0"/>
            </a:br>
            <a:r>
              <a:rPr lang="en-US" sz="1800" dirty="0"/>
              <a:t>IPV6/Power save issue and potential use of IEEE 802.11v Flexible Multicast Service (FMS) (Peter Yee, David Lamparter, Suresh Krishnan, Mirja </a:t>
            </a:r>
            <a:r>
              <a:rPr lang="en-US" sz="1800" dirty="0" err="1"/>
              <a:t>Kühlewind</a:t>
            </a:r>
            <a:r>
              <a:rPr lang="en-US" sz="1800" dirty="0"/>
              <a:t>)</a:t>
            </a:r>
            <a:br>
              <a:rPr lang="en-US" sz="1800" dirty="0"/>
            </a:br>
            <a:endParaRPr lang="en-US" sz="18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800" b="1" dirty="0"/>
              <a:t>Overview presentations:</a:t>
            </a:r>
          </a:p>
          <a:p>
            <a:pPr marL="0" indent="0">
              <a:buNone/>
            </a:pPr>
            <a:r>
              <a:rPr lang="en-US" sz="1800" dirty="0"/>
              <a:t>Internet Engineering Task Force Standards Process Overview: </a:t>
            </a:r>
            <a:r>
              <a:rPr lang="en-US" sz="1800" dirty="0">
                <a:hlinkClick r:id="rId4" tooltip="https://urldefense.com/v3/__https://datatracker.ietf.org/meeting/interim-2025-ietfieee-03/materials/slides-interim-2025-ietfieee-03-sessa-internet-engineering-task-force-standards-process-overview-00__;!!NpxR!j63_Wb40Rj7Wkphu0s4y1vzck-PcQzc8RIOdijF_yMBCHODNE74DuLcl9xg7-LSffLBWZVgDMuROpX6sdA$"/>
              </a:rPr>
              <a:t>https://datatracker.ietf.org/meeting/interim-2025-ietfieee-03/materials/slides-interim-2025-ietfieee-03-sessa-internet-engineering-task-force-standards-process-overview-00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IEEE, IEEE Standards Association and IEEE 802 LAN/MAN Standards Process Overview: </a:t>
            </a:r>
            <a:r>
              <a:rPr lang="en-US" sz="1800" dirty="0">
                <a:hlinkClick r:id="rId5" tooltip="https://urldefense.com/v3/__https://datatracker.ietf.org/meeting/interim-2025-ietfieee-03/materials/slides-interim-2025-ietfieee-03-sessa-ieee-ieee-standards-association-and-ieee-802-lanman-standards-process-overview-00__;!!NpxR!j63_Wb40Rj7Wkphu0s4y1vzck-PcQzc8RIOdijF_yMBCHODNE74DuLcl9xg7-LSffLBWZVgDMuSKETGxUA$"/>
              </a:rPr>
              <a:t>https://datatracker.ietf.org/meeting/interim-2025-ietfieee-03/materials/slides-interim-2025-ietfieee-03-sessa-ieee-ieee-standards-association-and-ieee-802-lanman-standards-process-overview-00</a:t>
            </a:r>
            <a:endParaRPr lang="en-US" sz="18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1800" b="1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2000" dirty="0"/>
            </a:br>
            <a:endParaRPr lang="en-US" sz="20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2400" dirty="0"/>
            </a:br>
            <a:endParaRPr lang="en-US" sz="2400" dirty="0"/>
          </a:p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457200" lvl="1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F988A3-A966-CF99-3CA8-B8B3D5CBE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520016-95C4-99EB-C474-B8390598A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2261698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248580</TotalTime>
  <Words>989</Words>
  <Application>Microsoft Office PowerPoint</Application>
  <PresentationFormat>On-screen Show (4:3)</PresentationFormat>
  <Paragraphs>136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Document</vt:lpstr>
      <vt:lpstr>2025 July IETF SC Report</vt:lpstr>
      <vt:lpstr> Abstract </vt:lpstr>
      <vt:lpstr>Scope, Duties, Membership</vt:lpstr>
      <vt:lpstr>Deliverables and operations rules</vt:lpstr>
      <vt:lpstr> IEEE 802 IETF Standing Committee Report July 2025 IEEE 802 plenary  </vt:lpstr>
      <vt:lpstr> 2025-06-26 IAB/IESG/IEEE 802 coordination call  </vt:lpstr>
      <vt:lpstr>Coordination Topics </vt:lpstr>
      <vt:lpstr>Joint Workshop and TSN Workshop July 26, 2025 </vt:lpstr>
      <vt:lpstr>Joint Workshop</vt:lpstr>
      <vt:lpstr>Recent and Upcoming IETF Meetings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</dc:title>
  <dc:subject>802  IETF SC report</dc:subject>
  <dc:creator>Dorothy Stanley</dc:creator>
  <cp:keywords>2025 July report to 802 LMSC</cp:keywords>
  <cp:lastModifiedBy>Stanley, Dorothy</cp:lastModifiedBy>
  <cp:revision>3794</cp:revision>
  <cp:lastPrinted>2017-11-04T17:30:55Z</cp:lastPrinted>
  <dcterms:created xsi:type="dcterms:W3CDTF">2002-03-10T15:43:16Z</dcterms:created>
  <dcterms:modified xsi:type="dcterms:W3CDTF">2025-07-28T07:19:43Z</dcterms:modified>
</cp:coreProperties>
</file>